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3" r:id="rId1"/>
    <p:sldMasterId id="2147483855" r:id="rId2"/>
    <p:sldMasterId id="2147483867" r:id="rId3"/>
    <p:sldMasterId id="2147483879" r:id="rId4"/>
  </p:sldMasterIdLst>
  <p:notesMasterIdLst>
    <p:notesMasterId r:id="rId40"/>
  </p:notesMasterIdLst>
  <p:sldIdLst>
    <p:sldId id="340" r:id="rId5"/>
    <p:sldId id="356" r:id="rId6"/>
    <p:sldId id="358" r:id="rId7"/>
    <p:sldId id="359" r:id="rId8"/>
    <p:sldId id="360" r:id="rId9"/>
    <p:sldId id="361" r:id="rId10"/>
    <p:sldId id="362" r:id="rId11"/>
    <p:sldId id="363" r:id="rId12"/>
    <p:sldId id="364" r:id="rId13"/>
    <p:sldId id="365" r:id="rId14"/>
    <p:sldId id="366" r:id="rId15"/>
    <p:sldId id="367" r:id="rId16"/>
    <p:sldId id="368" r:id="rId17"/>
    <p:sldId id="369" r:id="rId18"/>
    <p:sldId id="372" r:id="rId19"/>
    <p:sldId id="374" r:id="rId20"/>
    <p:sldId id="373" r:id="rId21"/>
    <p:sldId id="375" r:id="rId22"/>
    <p:sldId id="376" r:id="rId23"/>
    <p:sldId id="377" r:id="rId24"/>
    <p:sldId id="378" r:id="rId25"/>
    <p:sldId id="379" r:id="rId26"/>
    <p:sldId id="380" r:id="rId27"/>
    <p:sldId id="382" r:id="rId28"/>
    <p:sldId id="391" r:id="rId29"/>
    <p:sldId id="383" r:id="rId30"/>
    <p:sldId id="384" r:id="rId31"/>
    <p:sldId id="385" r:id="rId32"/>
    <p:sldId id="386" r:id="rId33"/>
    <p:sldId id="387" r:id="rId34"/>
    <p:sldId id="388" r:id="rId35"/>
    <p:sldId id="389" r:id="rId36"/>
    <p:sldId id="392" r:id="rId37"/>
    <p:sldId id="393" r:id="rId38"/>
    <p:sldId id="394" r:id="rId3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990000"/>
    <a:srgbClr val="FF6600"/>
    <a:srgbClr val="F88608"/>
    <a:srgbClr val="0F388B"/>
    <a:srgbClr val="FFDD71"/>
    <a:srgbClr val="FFFFCC"/>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60" autoAdjust="0"/>
    <p:restoredTop sz="94660"/>
  </p:normalViewPr>
  <p:slideViewPr>
    <p:cSldViewPr>
      <p:cViewPr varScale="1">
        <p:scale>
          <a:sx n="59" d="100"/>
          <a:sy n="59" d="100"/>
        </p:scale>
        <p:origin x="-1258" y="-82"/>
      </p:cViewPr>
      <p:guideLst>
        <p:guide orient="horz" pos="1117"/>
        <p:guide pos="4332"/>
      </p:guideLst>
    </p:cSldViewPr>
  </p:slideViewPr>
  <p:notesTextViewPr>
    <p:cViewPr>
      <p:scale>
        <a:sx n="100" d="100"/>
        <a:sy n="100" d="100"/>
      </p:scale>
      <p:origin x="0" y="0"/>
    </p:cViewPr>
  </p:notesTextViewPr>
  <p:sorterViewPr>
    <p:cViewPr>
      <p:scale>
        <a:sx n="48" d="100"/>
        <a:sy n="48" d="100"/>
      </p:scale>
      <p:origin x="0" y="6252"/>
    </p:cViewPr>
  </p:sorterViewPr>
  <p:notesViewPr>
    <p:cSldViewPr>
      <p:cViewPr varScale="1">
        <p:scale>
          <a:sx n="38" d="100"/>
          <a:sy n="38" d="100"/>
        </p:scale>
        <p:origin x="-221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ru-RU"/>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ru-RU"/>
          </a:p>
        </p:txBody>
      </p:sp>
      <p:sp>
        <p:nvSpPr>
          <p:cNvPr id="501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ru-RU"/>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53C20E0A-4875-4971-9869-29BA3A875589}" type="slidenum">
              <a:rPr lang="ru-RU"/>
              <a:pPr>
                <a:defRPr/>
              </a:pPr>
              <a:t>‹#›</a:t>
            </a:fld>
            <a:endParaRPr lang="ru-RU"/>
          </a:p>
        </p:txBody>
      </p:sp>
    </p:spTree>
    <p:extLst>
      <p:ext uri="{BB962C8B-B14F-4D97-AF65-F5344CB8AC3E}">
        <p14:creationId xmlns:p14="http://schemas.microsoft.com/office/powerpoint/2010/main" val="25087414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0"/>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21"/>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0" name="Date Placeholder 27"/>
          <p:cNvSpPr>
            <a:spLocks noGrp="1"/>
          </p:cNvSpPr>
          <p:nvPr>
            <p:ph type="dt" sz="half" idx="10"/>
          </p:nvPr>
        </p:nvSpPr>
        <p:spPr>
          <a:xfrm>
            <a:off x="6400800" y="6354763"/>
            <a:ext cx="2286000" cy="366712"/>
          </a:xfrm>
        </p:spPr>
        <p:txBody>
          <a:bodyPr/>
          <a:lstStyle>
            <a:lvl1pPr>
              <a:defRPr sz="1400"/>
            </a:lvl1pPr>
          </a:lstStyle>
          <a:p>
            <a:pPr>
              <a:defRPr/>
            </a:pPr>
            <a:endParaRPr lang="ru-RU"/>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endParaRPr lang="ru-RU"/>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77AF82A4-C411-45A4-89F0-6E9432731F0E}"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ru-RU"/>
          </a:p>
        </p:txBody>
      </p:sp>
      <p:sp>
        <p:nvSpPr>
          <p:cNvPr id="5" name="Footer Placeholder 2"/>
          <p:cNvSpPr>
            <a:spLocks noGrp="1"/>
          </p:cNvSpPr>
          <p:nvPr>
            <p:ph type="ftr" sz="quarter" idx="11"/>
          </p:nvPr>
        </p:nvSpPr>
        <p:spPr/>
        <p:txBody>
          <a:bodyPr/>
          <a:lstStyle>
            <a:lvl1pPr>
              <a:defRPr/>
            </a:lvl1pPr>
          </a:lstStyle>
          <a:p>
            <a:pPr>
              <a:defRPr/>
            </a:pPr>
            <a:endParaRPr lang="ru-RU"/>
          </a:p>
        </p:txBody>
      </p:sp>
      <p:sp>
        <p:nvSpPr>
          <p:cNvPr id="6" name="Slide Number Placeholder 22"/>
          <p:cNvSpPr>
            <a:spLocks noGrp="1"/>
          </p:cNvSpPr>
          <p:nvPr>
            <p:ph type="sldNum" sz="quarter" idx="12"/>
          </p:nvPr>
        </p:nvSpPr>
        <p:spPr/>
        <p:txBody>
          <a:bodyPr/>
          <a:lstStyle>
            <a:lvl1pPr>
              <a:defRPr/>
            </a:lvl1pPr>
          </a:lstStyle>
          <a:p>
            <a:pPr>
              <a:defRPr/>
            </a:pPr>
            <a:fld id="{BD3FAE7C-B66B-4AAF-89D0-B41CA1E34392}"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Arial" pitchFamily="34" charset="0"/>
              <a:cs typeface="Arial" pitchFamily="34" charset="0"/>
            </a:endParaRPr>
          </a:p>
        </p:txBody>
      </p:sp>
      <p:sp>
        <p:nvSpPr>
          <p:cNvPr id="5" name="Isosceles Triang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Straight Connector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Arial" pitchFamily="34" charset="0"/>
              <a:cs typeface="Arial" pitchFamily="34" charset="0"/>
            </a:endParaRPr>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96CA76BB-82D4-4D53-B808-305C17D14EC7}"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6"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8" name="Freeform 6"/>
            <p:cNvSpPr>
              <a:spLocks/>
            </p:cNvSpPr>
            <p:nvPr/>
          </p:nvSpPr>
          <p:spPr bwMode="hidden">
            <a:xfrm>
              <a:off x="4038" y="3577"/>
              <a:ext cx="1720" cy="65"/>
            </a:xfrm>
            <a:custGeom>
              <a:avLst/>
              <a:gdLst>
                <a:gd name="T0" fmla="*/ 1698 w 1722"/>
                <a:gd name="T1" fmla="*/ 54 h 66"/>
                <a:gd name="T2" fmla="*/ 1698 w 1722"/>
                <a:gd name="T3" fmla="*/ 48 h 66"/>
                <a:gd name="T4" fmla="*/ 0 w 1722"/>
                <a:gd name="T5" fmla="*/ 0 h 66"/>
                <a:gd name="T6" fmla="*/ 0 w 1722"/>
                <a:gd name="T7" fmla="*/ 36 h 66"/>
                <a:gd name="T8" fmla="*/ 1698 w 1722"/>
                <a:gd name="T9" fmla="*/ 54 h 66"/>
                <a:gd name="T10" fmla="*/ 1698 w 1722"/>
                <a:gd name="T11" fmla="*/ 54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9"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p:spPr>
          <p:txBody>
            <a:bodyPr/>
            <a:lstStyle/>
            <a:p>
              <a:pPr>
                <a:defRPr/>
              </a:pPr>
              <a:endParaRPr lang="ru-RU">
                <a:solidFill>
                  <a:srgbClr val="FFFFFF"/>
                </a:solidFill>
                <a:latin typeface="Tahoma" panose="020B0604030504040204" pitchFamily="34" charset="0"/>
              </a:endParaRPr>
            </a:p>
          </p:txBody>
        </p:sp>
        <p:sp>
          <p:nvSpPr>
            <p:cNvPr id="10" name="Freeform 8"/>
            <p:cNvSpPr>
              <a:spLocks/>
            </p:cNvSpPr>
            <p:nvPr/>
          </p:nvSpPr>
          <p:spPr bwMode="hidden">
            <a:xfrm>
              <a:off x="4784" y="3702"/>
              <a:ext cx="974" cy="101"/>
            </a:xfrm>
            <a:custGeom>
              <a:avLst/>
              <a:gdLst>
                <a:gd name="T0" fmla="*/ 963 w 975"/>
                <a:gd name="T1" fmla="*/ 48 h 101"/>
                <a:gd name="T2" fmla="*/ 963 w 975"/>
                <a:gd name="T3" fmla="*/ 0 h 101"/>
                <a:gd name="T4" fmla="*/ 0 w 975"/>
                <a:gd name="T5" fmla="*/ 24 h 101"/>
                <a:gd name="T6" fmla="*/ 0 w 975"/>
                <a:gd name="T7" fmla="*/ 101 h 101"/>
                <a:gd name="T8" fmla="*/ 963 w 975"/>
                <a:gd name="T9" fmla="*/ 48 h 101"/>
                <a:gd name="T10" fmla="*/ 963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1" name="Freeform 9"/>
            <p:cNvSpPr>
              <a:spLocks/>
            </p:cNvSpPr>
            <p:nvPr/>
          </p:nvSpPr>
          <p:spPr bwMode="hidden">
            <a:xfrm>
              <a:off x="3619" y="3815"/>
              <a:ext cx="2139" cy="198"/>
            </a:xfrm>
            <a:custGeom>
              <a:avLst/>
              <a:gdLst>
                <a:gd name="T0" fmla="*/ 2117 w 2141"/>
                <a:gd name="T1" fmla="*/ 0 h 198"/>
                <a:gd name="T2" fmla="*/ 0 w 2141"/>
                <a:gd name="T3" fmla="*/ 156 h 198"/>
                <a:gd name="T4" fmla="*/ 0 w 2141"/>
                <a:gd name="T5" fmla="*/ 198 h 198"/>
                <a:gd name="T6" fmla="*/ 2117 w 2141"/>
                <a:gd name="T7" fmla="*/ 0 h 198"/>
                <a:gd name="T8" fmla="*/ 2117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2"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3" name="Freeform 11"/>
            <p:cNvSpPr>
              <a:spLocks/>
            </p:cNvSpPr>
            <p:nvPr/>
          </p:nvSpPr>
          <p:spPr bwMode="hidden">
            <a:xfrm>
              <a:off x="2097" y="4043"/>
              <a:ext cx="2514" cy="276"/>
            </a:xfrm>
            <a:custGeom>
              <a:avLst/>
              <a:gdLst>
                <a:gd name="T0" fmla="*/ 2146 w 2517"/>
                <a:gd name="T1" fmla="*/ 276 h 276"/>
                <a:gd name="T2" fmla="*/ 2481 w 2517"/>
                <a:gd name="T3" fmla="*/ 204 h 276"/>
                <a:gd name="T4" fmla="*/ 2224 w 2517"/>
                <a:gd name="T5" fmla="*/ 0 h 276"/>
                <a:gd name="T6" fmla="*/ 0 w 2517"/>
                <a:gd name="T7" fmla="*/ 276 h 276"/>
                <a:gd name="T8" fmla="*/ 2146 w 2517"/>
                <a:gd name="T9" fmla="*/ 276 h 276"/>
                <a:gd name="T10" fmla="*/ 2146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4"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5" name="Freeform 13"/>
            <p:cNvSpPr>
              <a:spLocks/>
            </p:cNvSpPr>
            <p:nvPr/>
          </p:nvSpPr>
          <p:spPr bwMode="hidden">
            <a:xfrm>
              <a:off x="5030" y="3151"/>
              <a:ext cx="728" cy="240"/>
            </a:xfrm>
            <a:custGeom>
              <a:avLst/>
              <a:gdLst>
                <a:gd name="T0" fmla="*/ 717 w 729"/>
                <a:gd name="T1" fmla="*/ 240 h 240"/>
                <a:gd name="T2" fmla="*/ 0 w 729"/>
                <a:gd name="T3" fmla="*/ 0 h 240"/>
                <a:gd name="T4" fmla="*/ 0 w 729"/>
                <a:gd name="T5" fmla="*/ 6 h 240"/>
                <a:gd name="T6" fmla="*/ 717 w 729"/>
                <a:gd name="T7" fmla="*/ 240 h 240"/>
                <a:gd name="T8" fmla="*/ 717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6"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7" name="Freeform 15"/>
            <p:cNvSpPr>
              <a:spLocks/>
            </p:cNvSpPr>
            <p:nvPr/>
          </p:nvSpPr>
          <p:spPr bwMode="hidden">
            <a:xfrm>
              <a:off x="5030" y="3049"/>
              <a:ext cx="728" cy="318"/>
            </a:xfrm>
            <a:custGeom>
              <a:avLst/>
              <a:gdLst>
                <a:gd name="T0" fmla="*/ 717 w 729"/>
                <a:gd name="T1" fmla="*/ 318 h 318"/>
                <a:gd name="T2" fmla="*/ 717 w 729"/>
                <a:gd name="T3" fmla="*/ 312 h 318"/>
                <a:gd name="T4" fmla="*/ 0 w 729"/>
                <a:gd name="T5" fmla="*/ 0 h 318"/>
                <a:gd name="T6" fmla="*/ 0 w 729"/>
                <a:gd name="T7" fmla="*/ 54 h 318"/>
                <a:gd name="T8" fmla="*/ 717 w 729"/>
                <a:gd name="T9" fmla="*/ 318 h 318"/>
                <a:gd name="T10" fmla="*/ 717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8"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9"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0"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1"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22"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3"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24"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5"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p:spPr>
          <p:txBody>
            <a:bodyPr/>
            <a:lstStyle/>
            <a:p>
              <a:pPr>
                <a:defRPr/>
              </a:pPr>
              <a:endParaRPr lang="ru-RU">
                <a:solidFill>
                  <a:srgbClr val="FFFFFF"/>
                </a:solidFill>
                <a:latin typeface="Tahoma" panose="020B0604030504040204" pitchFamily="34" charset="0"/>
              </a:endParaRPr>
            </a:p>
          </p:txBody>
        </p:sp>
        <p:sp>
          <p:nvSpPr>
            <p:cNvPr id="26"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7"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28"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9"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0" name="Freeform 28"/>
            <p:cNvSpPr>
              <a:spLocks/>
            </p:cNvSpPr>
            <p:nvPr/>
          </p:nvSpPr>
          <p:spPr bwMode="hidden">
            <a:xfrm>
              <a:off x="5698" y="653"/>
              <a:ext cx="60" cy="311"/>
            </a:xfrm>
            <a:custGeom>
              <a:avLst/>
              <a:gdLst>
                <a:gd name="T0" fmla="*/ 0 w 60"/>
                <a:gd name="T1" fmla="*/ 144 h 312"/>
                <a:gd name="T2" fmla="*/ 60 w 60"/>
                <a:gd name="T3" fmla="*/ 300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31"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2"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33"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4"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5"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6"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7"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8"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9"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40"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43"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p:spPr>
            <p:txBody>
              <a:bodyPr/>
              <a:lstStyle/>
              <a:p>
                <a:pPr>
                  <a:defRPr/>
                </a:pPr>
                <a:endParaRPr lang="ru-RU">
                  <a:solidFill>
                    <a:srgbClr val="FFFFFF"/>
                  </a:solidFill>
                  <a:latin typeface="Tahoma" panose="020B0604030504040204" pitchFamily="34" charset="0"/>
                </a:endParaRPr>
              </a:p>
            </p:txBody>
          </p:sp>
        </p:grpSp>
      </p:grpSp>
      <p:sp>
        <p:nvSpPr>
          <p:cNvPr id="77866" name="Rectangle 42"/>
          <p:cNvSpPr>
            <a:spLocks noGrp="1" noChangeArrowheads="1"/>
          </p:cNvSpPr>
          <p:nvPr>
            <p:ph type="ctrTitle" sz="quarter"/>
          </p:nvPr>
        </p:nvSpPr>
        <p:spPr>
          <a:xfrm>
            <a:off x="457200" y="1600200"/>
            <a:ext cx="8229600" cy="1828800"/>
          </a:xfrm>
        </p:spPr>
        <p:txBody>
          <a:bodyPr/>
          <a:lstStyle>
            <a:lvl1pPr>
              <a:defRPr sz="4800"/>
            </a:lvl1pPr>
          </a:lstStyle>
          <a:p>
            <a:pPr lvl="0"/>
            <a:r>
              <a:rPr lang="ru-RU" noProof="0" smtClean="0"/>
              <a:t>Образец заголовка</a:t>
            </a:r>
          </a:p>
        </p:txBody>
      </p:sp>
      <p:sp>
        <p:nvSpPr>
          <p:cNvPr id="77867"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pPr lvl="0"/>
            <a:r>
              <a:rPr lang="ru-RU" noProof="0" smtClean="0"/>
              <a:t>Образец подзаголовка</a:t>
            </a:r>
          </a:p>
        </p:txBody>
      </p:sp>
      <p:sp>
        <p:nvSpPr>
          <p:cNvPr id="44" name="Rectangle 44"/>
          <p:cNvSpPr>
            <a:spLocks noGrp="1" noChangeArrowheads="1"/>
          </p:cNvSpPr>
          <p:nvPr>
            <p:ph type="dt" sz="quarter" idx="10"/>
          </p:nvPr>
        </p:nvSpPr>
        <p:spPr/>
        <p:txBody>
          <a:bodyPr/>
          <a:lstStyle>
            <a:lvl1pPr>
              <a:defRPr/>
            </a:lvl1pPr>
          </a:lstStyle>
          <a:p>
            <a:pPr>
              <a:defRPr/>
            </a:pPr>
            <a:endParaRPr lang="ru-RU"/>
          </a:p>
        </p:txBody>
      </p:sp>
      <p:sp>
        <p:nvSpPr>
          <p:cNvPr id="45" name="Rectangle 45"/>
          <p:cNvSpPr>
            <a:spLocks noGrp="1" noChangeArrowheads="1"/>
          </p:cNvSpPr>
          <p:nvPr>
            <p:ph type="ftr" sz="quarter" idx="11"/>
          </p:nvPr>
        </p:nvSpPr>
        <p:spPr/>
        <p:txBody>
          <a:bodyPr/>
          <a:lstStyle>
            <a:lvl1pPr>
              <a:defRPr/>
            </a:lvl1pPr>
          </a:lstStyle>
          <a:p>
            <a:pPr>
              <a:defRPr/>
            </a:pPr>
            <a:endParaRPr lang="ru-RU"/>
          </a:p>
        </p:txBody>
      </p:sp>
      <p:sp>
        <p:nvSpPr>
          <p:cNvPr id="46" name="Rectangle 46"/>
          <p:cNvSpPr>
            <a:spLocks noGrp="1" noChangeArrowheads="1"/>
          </p:cNvSpPr>
          <p:nvPr>
            <p:ph type="sldNum" sz="quarter" idx="12"/>
          </p:nvPr>
        </p:nvSpPr>
        <p:spPr/>
        <p:txBody>
          <a:bodyPr/>
          <a:lstStyle>
            <a:lvl1pPr>
              <a:defRPr/>
            </a:lvl1pPr>
          </a:lstStyle>
          <a:p>
            <a:pPr>
              <a:defRPr/>
            </a:pPr>
            <a:fld id="{177E02E0-0808-4A8F-926E-6D529E7406A7}"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EBCD58AE-10F2-48F3-86CB-D26868F48067}"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2D4B2FAB-46D4-46A7-97E2-9DF94363D1A8}"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002F3D8E-382E-46A2-A3C5-14A57EB08DB8}"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4"/>
          <p:cNvSpPr>
            <a:spLocks noGrp="1" noChangeArrowheads="1"/>
          </p:cNvSpPr>
          <p:nvPr>
            <p:ph type="dt" sz="half" idx="10"/>
          </p:nvPr>
        </p:nvSpPr>
        <p:spPr>
          <a:ln/>
        </p:spPr>
        <p:txBody>
          <a:bodyPr/>
          <a:lstStyle>
            <a:lvl1pPr>
              <a:defRPr/>
            </a:lvl1pPr>
          </a:lstStyle>
          <a:p>
            <a:pPr>
              <a:defRPr/>
            </a:pPr>
            <a:endParaRPr lang="ru-RU"/>
          </a:p>
        </p:txBody>
      </p:sp>
      <p:sp>
        <p:nvSpPr>
          <p:cNvPr id="8" name="Rectangle 45"/>
          <p:cNvSpPr>
            <a:spLocks noGrp="1" noChangeArrowheads="1"/>
          </p:cNvSpPr>
          <p:nvPr>
            <p:ph type="ftr" sz="quarter" idx="11"/>
          </p:nvPr>
        </p:nvSpPr>
        <p:spPr>
          <a:ln/>
        </p:spPr>
        <p:txBody>
          <a:bodyPr/>
          <a:lstStyle>
            <a:lvl1pPr>
              <a:defRPr/>
            </a:lvl1pPr>
          </a:lstStyle>
          <a:p>
            <a:pPr>
              <a:defRPr/>
            </a:pPr>
            <a:endParaRPr lang="ru-RU"/>
          </a:p>
        </p:txBody>
      </p:sp>
      <p:sp>
        <p:nvSpPr>
          <p:cNvPr id="9" name="Rectangle 46"/>
          <p:cNvSpPr>
            <a:spLocks noGrp="1" noChangeArrowheads="1"/>
          </p:cNvSpPr>
          <p:nvPr>
            <p:ph type="sldNum" sz="quarter" idx="12"/>
          </p:nvPr>
        </p:nvSpPr>
        <p:spPr>
          <a:ln/>
        </p:spPr>
        <p:txBody>
          <a:bodyPr/>
          <a:lstStyle>
            <a:lvl1pPr>
              <a:defRPr/>
            </a:lvl1pPr>
          </a:lstStyle>
          <a:p>
            <a:pPr>
              <a:defRPr/>
            </a:pPr>
            <a:fld id="{80AC90CF-23DC-4303-9F10-D0C0BA876264}"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4"/>
          <p:cNvSpPr>
            <a:spLocks noGrp="1" noChangeArrowheads="1"/>
          </p:cNvSpPr>
          <p:nvPr>
            <p:ph type="dt" sz="half" idx="10"/>
          </p:nvPr>
        </p:nvSpPr>
        <p:spPr>
          <a:ln/>
        </p:spPr>
        <p:txBody>
          <a:bodyPr/>
          <a:lstStyle>
            <a:lvl1pPr>
              <a:defRPr/>
            </a:lvl1pPr>
          </a:lstStyle>
          <a:p>
            <a:pPr>
              <a:defRPr/>
            </a:pPr>
            <a:endParaRPr lang="ru-RU"/>
          </a:p>
        </p:txBody>
      </p:sp>
      <p:sp>
        <p:nvSpPr>
          <p:cNvPr id="4" name="Rectangle 45"/>
          <p:cNvSpPr>
            <a:spLocks noGrp="1" noChangeArrowheads="1"/>
          </p:cNvSpPr>
          <p:nvPr>
            <p:ph type="ftr" sz="quarter" idx="11"/>
          </p:nvPr>
        </p:nvSpPr>
        <p:spPr>
          <a:ln/>
        </p:spPr>
        <p:txBody>
          <a:bodyPr/>
          <a:lstStyle>
            <a:lvl1pPr>
              <a:defRPr/>
            </a:lvl1pPr>
          </a:lstStyle>
          <a:p>
            <a:pPr>
              <a:defRPr/>
            </a:pPr>
            <a:endParaRPr lang="ru-RU"/>
          </a:p>
        </p:txBody>
      </p:sp>
      <p:sp>
        <p:nvSpPr>
          <p:cNvPr id="5" name="Rectangle 46"/>
          <p:cNvSpPr>
            <a:spLocks noGrp="1" noChangeArrowheads="1"/>
          </p:cNvSpPr>
          <p:nvPr>
            <p:ph type="sldNum" sz="quarter" idx="12"/>
          </p:nvPr>
        </p:nvSpPr>
        <p:spPr>
          <a:ln/>
        </p:spPr>
        <p:txBody>
          <a:bodyPr/>
          <a:lstStyle>
            <a:lvl1pPr>
              <a:defRPr/>
            </a:lvl1pPr>
          </a:lstStyle>
          <a:p>
            <a:pPr>
              <a:defRPr/>
            </a:pPr>
            <a:fld id="{99339DA1-C50D-4F58-A4C8-6D6046354B4F}" type="slidenum">
              <a:rPr lang="ru-RU"/>
              <a:pPr>
                <a:defRPr/>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ru-RU"/>
          </a:p>
        </p:txBody>
      </p:sp>
      <p:sp>
        <p:nvSpPr>
          <p:cNvPr id="3" name="Rectangle 45"/>
          <p:cNvSpPr>
            <a:spLocks noGrp="1" noChangeArrowheads="1"/>
          </p:cNvSpPr>
          <p:nvPr>
            <p:ph type="ftr" sz="quarter" idx="11"/>
          </p:nvPr>
        </p:nvSpPr>
        <p:spPr>
          <a:ln/>
        </p:spPr>
        <p:txBody>
          <a:bodyPr/>
          <a:lstStyle>
            <a:lvl1pPr>
              <a:defRPr/>
            </a:lvl1pPr>
          </a:lstStyle>
          <a:p>
            <a:pPr>
              <a:defRPr/>
            </a:pPr>
            <a:endParaRPr lang="ru-RU"/>
          </a:p>
        </p:txBody>
      </p:sp>
      <p:sp>
        <p:nvSpPr>
          <p:cNvPr id="4" name="Rectangle 46"/>
          <p:cNvSpPr>
            <a:spLocks noGrp="1" noChangeArrowheads="1"/>
          </p:cNvSpPr>
          <p:nvPr>
            <p:ph type="sldNum" sz="quarter" idx="12"/>
          </p:nvPr>
        </p:nvSpPr>
        <p:spPr>
          <a:ln/>
        </p:spPr>
        <p:txBody>
          <a:bodyPr/>
          <a:lstStyle>
            <a:lvl1pPr>
              <a:defRPr/>
            </a:lvl1pPr>
          </a:lstStyle>
          <a:p>
            <a:pPr>
              <a:defRPr/>
            </a:pPr>
            <a:fld id="{C4F3DBDE-4839-4E4F-9D52-E58837107A60}" type="slidenum">
              <a:rPr lang="ru-RU"/>
              <a:pPr>
                <a:defRPr/>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34E0657B-7599-483E-B010-7F4697611672}"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219200"/>
            <a:ext cx="822960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ru-RU"/>
          </a:p>
        </p:txBody>
      </p:sp>
      <p:sp>
        <p:nvSpPr>
          <p:cNvPr id="5" name="Footer Placeholder 2"/>
          <p:cNvSpPr>
            <a:spLocks noGrp="1"/>
          </p:cNvSpPr>
          <p:nvPr>
            <p:ph type="ftr" sz="quarter" idx="11"/>
          </p:nvPr>
        </p:nvSpPr>
        <p:spPr/>
        <p:txBody>
          <a:bodyPr/>
          <a:lstStyle>
            <a:lvl1pPr>
              <a:defRPr/>
            </a:lvl1pPr>
          </a:lstStyle>
          <a:p>
            <a:pPr>
              <a:defRPr/>
            </a:pPr>
            <a:endParaRPr lang="ru-RU"/>
          </a:p>
        </p:txBody>
      </p:sp>
      <p:sp>
        <p:nvSpPr>
          <p:cNvPr id="6" name="Slide Number Placeholder 22"/>
          <p:cNvSpPr>
            <a:spLocks noGrp="1"/>
          </p:cNvSpPr>
          <p:nvPr>
            <p:ph type="sldNum" sz="quarter" idx="12"/>
          </p:nvPr>
        </p:nvSpPr>
        <p:spPr/>
        <p:txBody>
          <a:bodyPr/>
          <a:lstStyle>
            <a:lvl1pPr>
              <a:defRPr/>
            </a:lvl1pPr>
          </a:lstStyle>
          <a:p>
            <a:pPr>
              <a:defRPr/>
            </a:pPr>
            <a:fld id="{7C67FA4B-7C4E-4A97-B424-32CD0B5C350D}" type="slidenum">
              <a:rPr lang="ru-RU"/>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60AF73BF-18DD-4CE2-BEE9-18C9CC974B1B}" type="slidenum">
              <a:rPr lang="ru-RU"/>
              <a:pPr>
                <a:defRPr/>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D2402761-8E51-4A3A-BBEB-D8521DC928B6}" type="slidenum">
              <a:rPr lang="ru-RU"/>
              <a:pPr>
                <a:defRPr/>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D75D4E54-571F-4532-8A02-22CEA823831D}" type="slidenum">
              <a:rPr lang="ru-RU"/>
              <a:pPr>
                <a:defRPr/>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6"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8" name="Freeform 6"/>
            <p:cNvSpPr>
              <a:spLocks/>
            </p:cNvSpPr>
            <p:nvPr/>
          </p:nvSpPr>
          <p:spPr bwMode="hidden">
            <a:xfrm>
              <a:off x="4038" y="3577"/>
              <a:ext cx="1720" cy="65"/>
            </a:xfrm>
            <a:custGeom>
              <a:avLst/>
              <a:gdLst>
                <a:gd name="T0" fmla="*/ 1698 w 1722"/>
                <a:gd name="T1" fmla="*/ 54 h 66"/>
                <a:gd name="T2" fmla="*/ 1698 w 1722"/>
                <a:gd name="T3" fmla="*/ 48 h 66"/>
                <a:gd name="T4" fmla="*/ 0 w 1722"/>
                <a:gd name="T5" fmla="*/ 0 h 66"/>
                <a:gd name="T6" fmla="*/ 0 w 1722"/>
                <a:gd name="T7" fmla="*/ 36 h 66"/>
                <a:gd name="T8" fmla="*/ 1698 w 1722"/>
                <a:gd name="T9" fmla="*/ 54 h 66"/>
                <a:gd name="T10" fmla="*/ 1698 w 1722"/>
                <a:gd name="T11" fmla="*/ 54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9"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p:spPr>
          <p:txBody>
            <a:bodyPr/>
            <a:lstStyle/>
            <a:p>
              <a:pPr>
                <a:defRPr/>
              </a:pPr>
              <a:endParaRPr lang="ru-RU">
                <a:solidFill>
                  <a:srgbClr val="FFFFFF"/>
                </a:solidFill>
                <a:latin typeface="Tahoma" panose="020B0604030504040204" pitchFamily="34" charset="0"/>
              </a:endParaRPr>
            </a:p>
          </p:txBody>
        </p:sp>
        <p:sp>
          <p:nvSpPr>
            <p:cNvPr id="10" name="Freeform 8"/>
            <p:cNvSpPr>
              <a:spLocks/>
            </p:cNvSpPr>
            <p:nvPr/>
          </p:nvSpPr>
          <p:spPr bwMode="hidden">
            <a:xfrm>
              <a:off x="4784" y="3702"/>
              <a:ext cx="974" cy="101"/>
            </a:xfrm>
            <a:custGeom>
              <a:avLst/>
              <a:gdLst>
                <a:gd name="T0" fmla="*/ 963 w 975"/>
                <a:gd name="T1" fmla="*/ 48 h 101"/>
                <a:gd name="T2" fmla="*/ 963 w 975"/>
                <a:gd name="T3" fmla="*/ 0 h 101"/>
                <a:gd name="T4" fmla="*/ 0 w 975"/>
                <a:gd name="T5" fmla="*/ 24 h 101"/>
                <a:gd name="T6" fmla="*/ 0 w 975"/>
                <a:gd name="T7" fmla="*/ 101 h 101"/>
                <a:gd name="T8" fmla="*/ 963 w 975"/>
                <a:gd name="T9" fmla="*/ 48 h 101"/>
                <a:gd name="T10" fmla="*/ 963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1" name="Freeform 9"/>
            <p:cNvSpPr>
              <a:spLocks/>
            </p:cNvSpPr>
            <p:nvPr/>
          </p:nvSpPr>
          <p:spPr bwMode="hidden">
            <a:xfrm>
              <a:off x="3619" y="3815"/>
              <a:ext cx="2139" cy="198"/>
            </a:xfrm>
            <a:custGeom>
              <a:avLst/>
              <a:gdLst>
                <a:gd name="T0" fmla="*/ 2117 w 2141"/>
                <a:gd name="T1" fmla="*/ 0 h 198"/>
                <a:gd name="T2" fmla="*/ 0 w 2141"/>
                <a:gd name="T3" fmla="*/ 156 h 198"/>
                <a:gd name="T4" fmla="*/ 0 w 2141"/>
                <a:gd name="T5" fmla="*/ 198 h 198"/>
                <a:gd name="T6" fmla="*/ 2117 w 2141"/>
                <a:gd name="T7" fmla="*/ 0 h 198"/>
                <a:gd name="T8" fmla="*/ 2117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2"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3" name="Freeform 11"/>
            <p:cNvSpPr>
              <a:spLocks/>
            </p:cNvSpPr>
            <p:nvPr/>
          </p:nvSpPr>
          <p:spPr bwMode="hidden">
            <a:xfrm>
              <a:off x="2097" y="4043"/>
              <a:ext cx="2514" cy="276"/>
            </a:xfrm>
            <a:custGeom>
              <a:avLst/>
              <a:gdLst>
                <a:gd name="T0" fmla="*/ 2146 w 2517"/>
                <a:gd name="T1" fmla="*/ 276 h 276"/>
                <a:gd name="T2" fmla="*/ 2481 w 2517"/>
                <a:gd name="T3" fmla="*/ 204 h 276"/>
                <a:gd name="T4" fmla="*/ 2224 w 2517"/>
                <a:gd name="T5" fmla="*/ 0 h 276"/>
                <a:gd name="T6" fmla="*/ 0 w 2517"/>
                <a:gd name="T7" fmla="*/ 276 h 276"/>
                <a:gd name="T8" fmla="*/ 2146 w 2517"/>
                <a:gd name="T9" fmla="*/ 276 h 276"/>
                <a:gd name="T10" fmla="*/ 2146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4"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5" name="Freeform 13"/>
            <p:cNvSpPr>
              <a:spLocks/>
            </p:cNvSpPr>
            <p:nvPr/>
          </p:nvSpPr>
          <p:spPr bwMode="hidden">
            <a:xfrm>
              <a:off x="5030" y="3151"/>
              <a:ext cx="728" cy="240"/>
            </a:xfrm>
            <a:custGeom>
              <a:avLst/>
              <a:gdLst>
                <a:gd name="T0" fmla="*/ 717 w 729"/>
                <a:gd name="T1" fmla="*/ 240 h 240"/>
                <a:gd name="T2" fmla="*/ 0 w 729"/>
                <a:gd name="T3" fmla="*/ 0 h 240"/>
                <a:gd name="T4" fmla="*/ 0 w 729"/>
                <a:gd name="T5" fmla="*/ 6 h 240"/>
                <a:gd name="T6" fmla="*/ 717 w 729"/>
                <a:gd name="T7" fmla="*/ 240 h 240"/>
                <a:gd name="T8" fmla="*/ 717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6"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7" name="Freeform 15"/>
            <p:cNvSpPr>
              <a:spLocks/>
            </p:cNvSpPr>
            <p:nvPr/>
          </p:nvSpPr>
          <p:spPr bwMode="hidden">
            <a:xfrm>
              <a:off x="5030" y="3049"/>
              <a:ext cx="728" cy="318"/>
            </a:xfrm>
            <a:custGeom>
              <a:avLst/>
              <a:gdLst>
                <a:gd name="T0" fmla="*/ 717 w 729"/>
                <a:gd name="T1" fmla="*/ 318 h 318"/>
                <a:gd name="T2" fmla="*/ 717 w 729"/>
                <a:gd name="T3" fmla="*/ 312 h 318"/>
                <a:gd name="T4" fmla="*/ 0 w 729"/>
                <a:gd name="T5" fmla="*/ 0 h 318"/>
                <a:gd name="T6" fmla="*/ 0 w 729"/>
                <a:gd name="T7" fmla="*/ 54 h 318"/>
                <a:gd name="T8" fmla="*/ 717 w 729"/>
                <a:gd name="T9" fmla="*/ 318 h 318"/>
                <a:gd name="T10" fmla="*/ 717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8"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9"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0"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1"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22"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3"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24"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5"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p:spPr>
          <p:txBody>
            <a:bodyPr/>
            <a:lstStyle/>
            <a:p>
              <a:pPr>
                <a:defRPr/>
              </a:pPr>
              <a:endParaRPr lang="ru-RU">
                <a:solidFill>
                  <a:srgbClr val="FFFFFF"/>
                </a:solidFill>
                <a:latin typeface="Tahoma" panose="020B0604030504040204" pitchFamily="34" charset="0"/>
              </a:endParaRPr>
            </a:p>
          </p:txBody>
        </p:sp>
        <p:sp>
          <p:nvSpPr>
            <p:cNvPr id="26"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7"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28"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9"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0" name="Freeform 28"/>
            <p:cNvSpPr>
              <a:spLocks/>
            </p:cNvSpPr>
            <p:nvPr/>
          </p:nvSpPr>
          <p:spPr bwMode="hidden">
            <a:xfrm>
              <a:off x="5698" y="653"/>
              <a:ext cx="60" cy="311"/>
            </a:xfrm>
            <a:custGeom>
              <a:avLst/>
              <a:gdLst>
                <a:gd name="T0" fmla="*/ 0 w 60"/>
                <a:gd name="T1" fmla="*/ 144 h 312"/>
                <a:gd name="T2" fmla="*/ 60 w 60"/>
                <a:gd name="T3" fmla="*/ 300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31"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2"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33"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4"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5"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6"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7"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8"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9"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40"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43"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p:spPr>
            <p:txBody>
              <a:bodyPr/>
              <a:lstStyle/>
              <a:p>
                <a:pPr>
                  <a:defRPr/>
                </a:pPr>
                <a:endParaRPr lang="ru-RU">
                  <a:solidFill>
                    <a:srgbClr val="FFFFFF"/>
                  </a:solidFill>
                  <a:latin typeface="Tahoma" panose="020B0604030504040204" pitchFamily="34" charset="0"/>
                </a:endParaRPr>
              </a:p>
            </p:txBody>
          </p:sp>
        </p:grpSp>
      </p:grpSp>
      <p:sp>
        <p:nvSpPr>
          <p:cNvPr id="77866" name="Rectangle 42"/>
          <p:cNvSpPr>
            <a:spLocks noGrp="1" noChangeArrowheads="1"/>
          </p:cNvSpPr>
          <p:nvPr>
            <p:ph type="ctrTitle" sz="quarter"/>
          </p:nvPr>
        </p:nvSpPr>
        <p:spPr>
          <a:xfrm>
            <a:off x="457200" y="1600200"/>
            <a:ext cx="8229600" cy="1828800"/>
          </a:xfrm>
        </p:spPr>
        <p:txBody>
          <a:bodyPr/>
          <a:lstStyle>
            <a:lvl1pPr>
              <a:defRPr sz="4800"/>
            </a:lvl1pPr>
          </a:lstStyle>
          <a:p>
            <a:pPr lvl="0"/>
            <a:r>
              <a:rPr lang="ru-RU" noProof="0" smtClean="0"/>
              <a:t>Образец заголовка</a:t>
            </a:r>
          </a:p>
        </p:txBody>
      </p:sp>
      <p:sp>
        <p:nvSpPr>
          <p:cNvPr id="77867"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pPr lvl="0"/>
            <a:r>
              <a:rPr lang="ru-RU" noProof="0" smtClean="0"/>
              <a:t>Образец подзаголовка</a:t>
            </a:r>
          </a:p>
        </p:txBody>
      </p:sp>
      <p:sp>
        <p:nvSpPr>
          <p:cNvPr id="44" name="Rectangle 44"/>
          <p:cNvSpPr>
            <a:spLocks noGrp="1" noChangeArrowheads="1"/>
          </p:cNvSpPr>
          <p:nvPr>
            <p:ph type="dt" sz="quarter" idx="10"/>
          </p:nvPr>
        </p:nvSpPr>
        <p:spPr/>
        <p:txBody>
          <a:bodyPr/>
          <a:lstStyle>
            <a:lvl1pPr>
              <a:defRPr/>
            </a:lvl1pPr>
          </a:lstStyle>
          <a:p>
            <a:pPr>
              <a:defRPr/>
            </a:pPr>
            <a:endParaRPr lang="ru-RU"/>
          </a:p>
        </p:txBody>
      </p:sp>
      <p:sp>
        <p:nvSpPr>
          <p:cNvPr id="45" name="Rectangle 45"/>
          <p:cNvSpPr>
            <a:spLocks noGrp="1" noChangeArrowheads="1"/>
          </p:cNvSpPr>
          <p:nvPr>
            <p:ph type="ftr" sz="quarter" idx="11"/>
          </p:nvPr>
        </p:nvSpPr>
        <p:spPr/>
        <p:txBody>
          <a:bodyPr/>
          <a:lstStyle>
            <a:lvl1pPr>
              <a:defRPr/>
            </a:lvl1pPr>
          </a:lstStyle>
          <a:p>
            <a:pPr>
              <a:defRPr/>
            </a:pPr>
            <a:endParaRPr lang="ru-RU"/>
          </a:p>
        </p:txBody>
      </p:sp>
      <p:sp>
        <p:nvSpPr>
          <p:cNvPr id="46" name="Rectangle 46"/>
          <p:cNvSpPr>
            <a:spLocks noGrp="1" noChangeArrowheads="1"/>
          </p:cNvSpPr>
          <p:nvPr>
            <p:ph type="sldNum" sz="quarter" idx="12"/>
          </p:nvPr>
        </p:nvSpPr>
        <p:spPr/>
        <p:txBody>
          <a:bodyPr/>
          <a:lstStyle>
            <a:lvl1pPr>
              <a:defRPr/>
            </a:lvl1pPr>
          </a:lstStyle>
          <a:p>
            <a:pPr>
              <a:defRPr/>
            </a:pPr>
            <a:fld id="{7E87E675-378A-40EE-98D8-CFF1D710466B}" type="slidenum">
              <a:rPr lang="ru-RU"/>
              <a:pPr>
                <a:defRPr/>
              </a:pPr>
              <a:t>‹#›</a:t>
            </a:fld>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484A464B-71CB-41EC-9693-3E5CF1D8798F}" type="slidenum">
              <a:rPr lang="ru-RU"/>
              <a:pPr>
                <a:defRPr/>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7932CB2A-A25F-498B-92F6-25C4BDFC4CE3}" type="slidenum">
              <a:rPr lang="ru-RU"/>
              <a:pPr>
                <a:defRPr/>
              </a:pPr>
              <a:t>‹#›</a:t>
            </a:fld>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1EFFD5FE-5559-4AE3-BF7C-929EEF5D06F1}" type="slidenum">
              <a:rPr lang="ru-RU"/>
              <a:pPr>
                <a:defRPr/>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4"/>
          <p:cNvSpPr>
            <a:spLocks noGrp="1" noChangeArrowheads="1"/>
          </p:cNvSpPr>
          <p:nvPr>
            <p:ph type="dt" sz="half" idx="10"/>
          </p:nvPr>
        </p:nvSpPr>
        <p:spPr>
          <a:ln/>
        </p:spPr>
        <p:txBody>
          <a:bodyPr/>
          <a:lstStyle>
            <a:lvl1pPr>
              <a:defRPr/>
            </a:lvl1pPr>
          </a:lstStyle>
          <a:p>
            <a:pPr>
              <a:defRPr/>
            </a:pPr>
            <a:endParaRPr lang="ru-RU"/>
          </a:p>
        </p:txBody>
      </p:sp>
      <p:sp>
        <p:nvSpPr>
          <p:cNvPr id="8" name="Rectangle 45"/>
          <p:cNvSpPr>
            <a:spLocks noGrp="1" noChangeArrowheads="1"/>
          </p:cNvSpPr>
          <p:nvPr>
            <p:ph type="ftr" sz="quarter" idx="11"/>
          </p:nvPr>
        </p:nvSpPr>
        <p:spPr>
          <a:ln/>
        </p:spPr>
        <p:txBody>
          <a:bodyPr/>
          <a:lstStyle>
            <a:lvl1pPr>
              <a:defRPr/>
            </a:lvl1pPr>
          </a:lstStyle>
          <a:p>
            <a:pPr>
              <a:defRPr/>
            </a:pPr>
            <a:endParaRPr lang="ru-RU"/>
          </a:p>
        </p:txBody>
      </p:sp>
      <p:sp>
        <p:nvSpPr>
          <p:cNvPr id="9" name="Rectangle 46"/>
          <p:cNvSpPr>
            <a:spLocks noGrp="1" noChangeArrowheads="1"/>
          </p:cNvSpPr>
          <p:nvPr>
            <p:ph type="sldNum" sz="quarter" idx="12"/>
          </p:nvPr>
        </p:nvSpPr>
        <p:spPr>
          <a:ln/>
        </p:spPr>
        <p:txBody>
          <a:bodyPr/>
          <a:lstStyle>
            <a:lvl1pPr>
              <a:defRPr/>
            </a:lvl1pPr>
          </a:lstStyle>
          <a:p>
            <a:pPr>
              <a:defRPr/>
            </a:pPr>
            <a:fld id="{90F2AC7D-91D9-4920-8BA9-4D520AB913C1}" type="slidenum">
              <a:rPr lang="ru-RU"/>
              <a:pPr>
                <a:defRPr/>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4"/>
          <p:cNvSpPr>
            <a:spLocks noGrp="1" noChangeArrowheads="1"/>
          </p:cNvSpPr>
          <p:nvPr>
            <p:ph type="dt" sz="half" idx="10"/>
          </p:nvPr>
        </p:nvSpPr>
        <p:spPr>
          <a:ln/>
        </p:spPr>
        <p:txBody>
          <a:bodyPr/>
          <a:lstStyle>
            <a:lvl1pPr>
              <a:defRPr/>
            </a:lvl1pPr>
          </a:lstStyle>
          <a:p>
            <a:pPr>
              <a:defRPr/>
            </a:pPr>
            <a:endParaRPr lang="ru-RU"/>
          </a:p>
        </p:txBody>
      </p:sp>
      <p:sp>
        <p:nvSpPr>
          <p:cNvPr id="4" name="Rectangle 45"/>
          <p:cNvSpPr>
            <a:spLocks noGrp="1" noChangeArrowheads="1"/>
          </p:cNvSpPr>
          <p:nvPr>
            <p:ph type="ftr" sz="quarter" idx="11"/>
          </p:nvPr>
        </p:nvSpPr>
        <p:spPr>
          <a:ln/>
        </p:spPr>
        <p:txBody>
          <a:bodyPr/>
          <a:lstStyle>
            <a:lvl1pPr>
              <a:defRPr/>
            </a:lvl1pPr>
          </a:lstStyle>
          <a:p>
            <a:pPr>
              <a:defRPr/>
            </a:pPr>
            <a:endParaRPr lang="ru-RU"/>
          </a:p>
        </p:txBody>
      </p:sp>
      <p:sp>
        <p:nvSpPr>
          <p:cNvPr id="5" name="Rectangle 46"/>
          <p:cNvSpPr>
            <a:spLocks noGrp="1" noChangeArrowheads="1"/>
          </p:cNvSpPr>
          <p:nvPr>
            <p:ph type="sldNum" sz="quarter" idx="12"/>
          </p:nvPr>
        </p:nvSpPr>
        <p:spPr>
          <a:ln/>
        </p:spPr>
        <p:txBody>
          <a:bodyPr/>
          <a:lstStyle>
            <a:lvl1pPr>
              <a:defRPr/>
            </a:lvl1pPr>
          </a:lstStyle>
          <a:p>
            <a:pPr>
              <a:defRPr/>
            </a:pPr>
            <a:fld id="{53BF2571-0E91-41FB-B7C6-F5726E442605}" type="slidenum">
              <a:rPr lang="ru-RU"/>
              <a:pPr>
                <a:defRPr/>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ru-RU"/>
          </a:p>
        </p:txBody>
      </p:sp>
      <p:sp>
        <p:nvSpPr>
          <p:cNvPr id="3" name="Rectangle 45"/>
          <p:cNvSpPr>
            <a:spLocks noGrp="1" noChangeArrowheads="1"/>
          </p:cNvSpPr>
          <p:nvPr>
            <p:ph type="ftr" sz="quarter" idx="11"/>
          </p:nvPr>
        </p:nvSpPr>
        <p:spPr>
          <a:ln/>
        </p:spPr>
        <p:txBody>
          <a:bodyPr/>
          <a:lstStyle>
            <a:lvl1pPr>
              <a:defRPr/>
            </a:lvl1pPr>
          </a:lstStyle>
          <a:p>
            <a:pPr>
              <a:defRPr/>
            </a:pPr>
            <a:endParaRPr lang="ru-RU"/>
          </a:p>
        </p:txBody>
      </p:sp>
      <p:sp>
        <p:nvSpPr>
          <p:cNvPr id="4" name="Rectangle 46"/>
          <p:cNvSpPr>
            <a:spLocks noGrp="1" noChangeArrowheads="1"/>
          </p:cNvSpPr>
          <p:nvPr>
            <p:ph type="sldNum" sz="quarter" idx="12"/>
          </p:nvPr>
        </p:nvSpPr>
        <p:spPr>
          <a:ln/>
        </p:spPr>
        <p:txBody>
          <a:bodyPr/>
          <a:lstStyle>
            <a:lvl1pPr>
              <a:defRPr/>
            </a:lvl1pPr>
          </a:lstStyle>
          <a:p>
            <a:pPr>
              <a:defRPr/>
            </a:pPr>
            <a:fld id="{151AB4E7-EE36-4207-A79F-90B89D3A52CA}"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endParaRPr lang="ru-RU"/>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ru-RU"/>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4A2B9064-33EE-4D38-A137-E2DFF3028D24}"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E15F7E46-925D-4C97-B165-DD42FD22CE06}" type="slidenum">
              <a:rPr lang="ru-RU"/>
              <a:pPr>
                <a:defRPr/>
              </a:pPr>
              <a:t>‹#›</a:t>
            </a:fld>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562B20FC-3060-4887-A896-F9569DF4B5EE}" type="slidenum">
              <a:rPr lang="ru-RU"/>
              <a:pPr>
                <a:defRPr/>
              </a:pPr>
              <a:t>‹#›</a:t>
            </a:fld>
            <a:endParaRPr 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9B92E68A-9731-412E-96D1-F8C6BAB48D3F}" type="slidenum">
              <a:rPr lang="ru-RU"/>
              <a:pPr>
                <a:defRPr/>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D6EEAD4D-8D0E-40D5-AEE2-5DFEEC89D345}" type="slidenum">
              <a:rPr lang="ru-RU"/>
              <a:pPr>
                <a:defRPr/>
              </a:pPr>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6"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8" name="Freeform 6"/>
            <p:cNvSpPr>
              <a:spLocks/>
            </p:cNvSpPr>
            <p:nvPr/>
          </p:nvSpPr>
          <p:spPr bwMode="hidden">
            <a:xfrm>
              <a:off x="4038" y="3577"/>
              <a:ext cx="1720" cy="65"/>
            </a:xfrm>
            <a:custGeom>
              <a:avLst/>
              <a:gdLst>
                <a:gd name="T0" fmla="*/ 1698 w 1722"/>
                <a:gd name="T1" fmla="*/ 54 h 66"/>
                <a:gd name="T2" fmla="*/ 1698 w 1722"/>
                <a:gd name="T3" fmla="*/ 48 h 66"/>
                <a:gd name="T4" fmla="*/ 0 w 1722"/>
                <a:gd name="T5" fmla="*/ 0 h 66"/>
                <a:gd name="T6" fmla="*/ 0 w 1722"/>
                <a:gd name="T7" fmla="*/ 36 h 66"/>
                <a:gd name="T8" fmla="*/ 1698 w 1722"/>
                <a:gd name="T9" fmla="*/ 54 h 66"/>
                <a:gd name="T10" fmla="*/ 1698 w 1722"/>
                <a:gd name="T11" fmla="*/ 54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9"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p:spPr>
          <p:txBody>
            <a:bodyPr/>
            <a:lstStyle/>
            <a:p>
              <a:pPr>
                <a:defRPr/>
              </a:pPr>
              <a:endParaRPr lang="ru-RU">
                <a:solidFill>
                  <a:srgbClr val="FFFFFF"/>
                </a:solidFill>
                <a:latin typeface="Tahoma" panose="020B0604030504040204" pitchFamily="34" charset="0"/>
              </a:endParaRPr>
            </a:p>
          </p:txBody>
        </p:sp>
        <p:sp>
          <p:nvSpPr>
            <p:cNvPr id="10" name="Freeform 8"/>
            <p:cNvSpPr>
              <a:spLocks/>
            </p:cNvSpPr>
            <p:nvPr/>
          </p:nvSpPr>
          <p:spPr bwMode="hidden">
            <a:xfrm>
              <a:off x="4784" y="3702"/>
              <a:ext cx="974" cy="101"/>
            </a:xfrm>
            <a:custGeom>
              <a:avLst/>
              <a:gdLst>
                <a:gd name="T0" fmla="*/ 963 w 975"/>
                <a:gd name="T1" fmla="*/ 48 h 101"/>
                <a:gd name="T2" fmla="*/ 963 w 975"/>
                <a:gd name="T3" fmla="*/ 0 h 101"/>
                <a:gd name="T4" fmla="*/ 0 w 975"/>
                <a:gd name="T5" fmla="*/ 24 h 101"/>
                <a:gd name="T6" fmla="*/ 0 w 975"/>
                <a:gd name="T7" fmla="*/ 101 h 101"/>
                <a:gd name="T8" fmla="*/ 963 w 975"/>
                <a:gd name="T9" fmla="*/ 48 h 101"/>
                <a:gd name="T10" fmla="*/ 963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1" name="Freeform 9"/>
            <p:cNvSpPr>
              <a:spLocks/>
            </p:cNvSpPr>
            <p:nvPr/>
          </p:nvSpPr>
          <p:spPr bwMode="hidden">
            <a:xfrm>
              <a:off x="3619" y="3815"/>
              <a:ext cx="2139" cy="198"/>
            </a:xfrm>
            <a:custGeom>
              <a:avLst/>
              <a:gdLst>
                <a:gd name="T0" fmla="*/ 2117 w 2141"/>
                <a:gd name="T1" fmla="*/ 0 h 198"/>
                <a:gd name="T2" fmla="*/ 0 w 2141"/>
                <a:gd name="T3" fmla="*/ 156 h 198"/>
                <a:gd name="T4" fmla="*/ 0 w 2141"/>
                <a:gd name="T5" fmla="*/ 198 h 198"/>
                <a:gd name="T6" fmla="*/ 2117 w 2141"/>
                <a:gd name="T7" fmla="*/ 0 h 198"/>
                <a:gd name="T8" fmla="*/ 2117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2"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3" name="Freeform 11"/>
            <p:cNvSpPr>
              <a:spLocks/>
            </p:cNvSpPr>
            <p:nvPr/>
          </p:nvSpPr>
          <p:spPr bwMode="hidden">
            <a:xfrm>
              <a:off x="2097" y="4043"/>
              <a:ext cx="2514" cy="276"/>
            </a:xfrm>
            <a:custGeom>
              <a:avLst/>
              <a:gdLst>
                <a:gd name="T0" fmla="*/ 2146 w 2517"/>
                <a:gd name="T1" fmla="*/ 276 h 276"/>
                <a:gd name="T2" fmla="*/ 2481 w 2517"/>
                <a:gd name="T3" fmla="*/ 204 h 276"/>
                <a:gd name="T4" fmla="*/ 2224 w 2517"/>
                <a:gd name="T5" fmla="*/ 0 h 276"/>
                <a:gd name="T6" fmla="*/ 0 w 2517"/>
                <a:gd name="T7" fmla="*/ 276 h 276"/>
                <a:gd name="T8" fmla="*/ 2146 w 2517"/>
                <a:gd name="T9" fmla="*/ 276 h 276"/>
                <a:gd name="T10" fmla="*/ 2146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4"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5" name="Freeform 13"/>
            <p:cNvSpPr>
              <a:spLocks/>
            </p:cNvSpPr>
            <p:nvPr/>
          </p:nvSpPr>
          <p:spPr bwMode="hidden">
            <a:xfrm>
              <a:off x="5030" y="3151"/>
              <a:ext cx="728" cy="240"/>
            </a:xfrm>
            <a:custGeom>
              <a:avLst/>
              <a:gdLst>
                <a:gd name="T0" fmla="*/ 717 w 729"/>
                <a:gd name="T1" fmla="*/ 240 h 240"/>
                <a:gd name="T2" fmla="*/ 0 w 729"/>
                <a:gd name="T3" fmla="*/ 0 h 240"/>
                <a:gd name="T4" fmla="*/ 0 w 729"/>
                <a:gd name="T5" fmla="*/ 6 h 240"/>
                <a:gd name="T6" fmla="*/ 717 w 729"/>
                <a:gd name="T7" fmla="*/ 240 h 240"/>
                <a:gd name="T8" fmla="*/ 717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6"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7" name="Freeform 15"/>
            <p:cNvSpPr>
              <a:spLocks/>
            </p:cNvSpPr>
            <p:nvPr/>
          </p:nvSpPr>
          <p:spPr bwMode="hidden">
            <a:xfrm>
              <a:off x="5030" y="3049"/>
              <a:ext cx="728" cy="318"/>
            </a:xfrm>
            <a:custGeom>
              <a:avLst/>
              <a:gdLst>
                <a:gd name="T0" fmla="*/ 717 w 729"/>
                <a:gd name="T1" fmla="*/ 318 h 318"/>
                <a:gd name="T2" fmla="*/ 717 w 729"/>
                <a:gd name="T3" fmla="*/ 312 h 318"/>
                <a:gd name="T4" fmla="*/ 0 w 729"/>
                <a:gd name="T5" fmla="*/ 0 h 318"/>
                <a:gd name="T6" fmla="*/ 0 w 729"/>
                <a:gd name="T7" fmla="*/ 54 h 318"/>
                <a:gd name="T8" fmla="*/ 717 w 729"/>
                <a:gd name="T9" fmla="*/ 318 h 318"/>
                <a:gd name="T10" fmla="*/ 717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8"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9"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0"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1"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22"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3"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24"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5"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p:spPr>
          <p:txBody>
            <a:bodyPr/>
            <a:lstStyle/>
            <a:p>
              <a:pPr>
                <a:defRPr/>
              </a:pPr>
              <a:endParaRPr lang="ru-RU">
                <a:solidFill>
                  <a:srgbClr val="FFFFFF"/>
                </a:solidFill>
                <a:latin typeface="Tahoma" panose="020B0604030504040204" pitchFamily="34" charset="0"/>
              </a:endParaRPr>
            </a:p>
          </p:txBody>
        </p:sp>
        <p:sp>
          <p:nvSpPr>
            <p:cNvPr id="26"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7"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28"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29"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0" name="Freeform 28"/>
            <p:cNvSpPr>
              <a:spLocks/>
            </p:cNvSpPr>
            <p:nvPr/>
          </p:nvSpPr>
          <p:spPr bwMode="hidden">
            <a:xfrm>
              <a:off x="5698" y="653"/>
              <a:ext cx="60" cy="311"/>
            </a:xfrm>
            <a:custGeom>
              <a:avLst/>
              <a:gdLst>
                <a:gd name="T0" fmla="*/ 0 w 60"/>
                <a:gd name="T1" fmla="*/ 144 h 312"/>
                <a:gd name="T2" fmla="*/ 60 w 60"/>
                <a:gd name="T3" fmla="*/ 300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31"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2"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33"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4"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5"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6"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7"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8"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39"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40"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43"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p:spPr>
            <p:txBody>
              <a:bodyPr/>
              <a:lstStyle/>
              <a:p>
                <a:pPr>
                  <a:defRPr/>
                </a:pPr>
                <a:endParaRPr lang="ru-RU">
                  <a:solidFill>
                    <a:srgbClr val="FFFFFF"/>
                  </a:solidFill>
                  <a:latin typeface="Tahoma" panose="020B0604030504040204" pitchFamily="34" charset="0"/>
                </a:endParaRPr>
              </a:p>
            </p:txBody>
          </p:sp>
        </p:grpSp>
      </p:grpSp>
      <p:sp>
        <p:nvSpPr>
          <p:cNvPr id="77866" name="Rectangle 42"/>
          <p:cNvSpPr>
            <a:spLocks noGrp="1" noChangeArrowheads="1"/>
          </p:cNvSpPr>
          <p:nvPr>
            <p:ph type="ctrTitle" sz="quarter"/>
          </p:nvPr>
        </p:nvSpPr>
        <p:spPr>
          <a:xfrm>
            <a:off x="457200" y="1600200"/>
            <a:ext cx="8229600" cy="1828800"/>
          </a:xfrm>
        </p:spPr>
        <p:txBody>
          <a:bodyPr/>
          <a:lstStyle>
            <a:lvl1pPr>
              <a:defRPr sz="4800"/>
            </a:lvl1pPr>
          </a:lstStyle>
          <a:p>
            <a:pPr lvl="0"/>
            <a:r>
              <a:rPr lang="ru-RU" noProof="0" smtClean="0"/>
              <a:t>Образец заголовка</a:t>
            </a:r>
          </a:p>
        </p:txBody>
      </p:sp>
      <p:sp>
        <p:nvSpPr>
          <p:cNvPr id="77867"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pPr lvl="0"/>
            <a:r>
              <a:rPr lang="ru-RU" noProof="0" smtClean="0"/>
              <a:t>Образец подзаголовка</a:t>
            </a:r>
          </a:p>
        </p:txBody>
      </p:sp>
      <p:sp>
        <p:nvSpPr>
          <p:cNvPr id="44" name="Rectangle 44"/>
          <p:cNvSpPr>
            <a:spLocks noGrp="1" noChangeArrowheads="1"/>
          </p:cNvSpPr>
          <p:nvPr>
            <p:ph type="dt" sz="quarter" idx="10"/>
          </p:nvPr>
        </p:nvSpPr>
        <p:spPr/>
        <p:txBody>
          <a:bodyPr/>
          <a:lstStyle>
            <a:lvl1pPr>
              <a:defRPr/>
            </a:lvl1pPr>
          </a:lstStyle>
          <a:p>
            <a:pPr>
              <a:defRPr/>
            </a:pPr>
            <a:endParaRPr lang="ru-RU"/>
          </a:p>
        </p:txBody>
      </p:sp>
      <p:sp>
        <p:nvSpPr>
          <p:cNvPr id="45" name="Rectangle 45"/>
          <p:cNvSpPr>
            <a:spLocks noGrp="1" noChangeArrowheads="1"/>
          </p:cNvSpPr>
          <p:nvPr>
            <p:ph type="ftr" sz="quarter" idx="11"/>
          </p:nvPr>
        </p:nvSpPr>
        <p:spPr/>
        <p:txBody>
          <a:bodyPr/>
          <a:lstStyle>
            <a:lvl1pPr>
              <a:defRPr/>
            </a:lvl1pPr>
          </a:lstStyle>
          <a:p>
            <a:pPr>
              <a:defRPr/>
            </a:pPr>
            <a:endParaRPr lang="ru-RU"/>
          </a:p>
        </p:txBody>
      </p:sp>
      <p:sp>
        <p:nvSpPr>
          <p:cNvPr id="46" name="Rectangle 46"/>
          <p:cNvSpPr>
            <a:spLocks noGrp="1" noChangeArrowheads="1"/>
          </p:cNvSpPr>
          <p:nvPr>
            <p:ph type="sldNum" sz="quarter" idx="12"/>
          </p:nvPr>
        </p:nvSpPr>
        <p:spPr/>
        <p:txBody>
          <a:bodyPr/>
          <a:lstStyle>
            <a:lvl1pPr>
              <a:defRPr/>
            </a:lvl1pPr>
          </a:lstStyle>
          <a:p>
            <a:pPr>
              <a:defRPr/>
            </a:pPr>
            <a:fld id="{88F35CCC-C47A-486D-9869-5857CD928165}" type="slidenum">
              <a:rPr lang="ru-RU"/>
              <a:pPr>
                <a:defRPr/>
              </a:pPr>
              <a:t>‹#›</a:t>
            </a:fld>
            <a:endParaRPr lang="ru-RU"/>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74F2DE91-E84F-459E-9DC0-AA2A88895AE9}" type="slidenum">
              <a:rPr lang="ru-RU"/>
              <a:pPr>
                <a:defRPr/>
              </a:pPr>
              <a:t>‹#›</a:t>
            </a:fld>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9029FD90-78A2-4540-83F0-64234802AFD4}" type="slidenum">
              <a:rPr lang="ru-RU"/>
              <a:pPr>
                <a:defRPr/>
              </a:pPr>
              <a:t>‹#›</a:t>
            </a:fld>
            <a:endParaRPr lang="ru-RU"/>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14D1F483-BB28-4303-9866-B7C49B503C2A}" type="slidenum">
              <a:rPr lang="ru-RU"/>
              <a:pPr>
                <a:defRPr/>
              </a:pPr>
              <a:t>‹#›</a:t>
            </a:fld>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4"/>
          <p:cNvSpPr>
            <a:spLocks noGrp="1" noChangeArrowheads="1"/>
          </p:cNvSpPr>
          <p:nvPr>
            <p:ph type="dt" sz="half" idx="10"/>
          </p:nvPr>
        </p:nvSpPr>
        <p:spPr>
          <a:ln/>
        </p:spPr>
        <p:txBody>
          <a:bodyPr/>
          <a:lstStyle>
            <a:lvl1pPr>
              <a:defRPr/>
            </a:lvl1pPr>
          </a:lstStyle>
          <a:p>
            <a:pPr>
              <a:defRPr/>
            </a:pPr>
            <a:endParaRPr lang="ru-RU"/>
          </a:p>
        </p:txBody>
      </p:sp>
      <p:sp>
        <p:nvSpPr>
          <p:cNvPr id="8" name="Rectangle 45"/>
          <p:cNvSpPr>
            <a:spLocks noGrp="1" noChangeArrowheads="1"/>
          </p:cNvSpPr>
          <p:nvPr>
            <p:ph type="ftr" sz="quarter" idx="11"/>
          </p:nvPr>
        </p:nvSpPr>
        <p:spPr>
          <a:ln/>
        </p:spPr>
        <p:txBody>
          <a:bodyPr/>
          <a:lstStyle>
            <a:lvl1pPr>
              <a:defRPr/>
            </a:lvl1pPr>
          </a:lstStyle>
          <a:p>
            <a:pPr>
              <a:defRPr/>
            </a:pPr>
            <a:endParaRPr lang="ru-RU"/>
          </a:p>
        </p:txBody>
      </p:sp>
      <p:sp>
        <p:nvSpPr>
          <p:cNvPr id="9" name="Rectangle 46"/>
          <p:cNvSpPr>
            <a:spLocks noGrp="1" noChangeArrowheads="1"/>
          </p:cNvSpPr>
          <p:nvPr>
            <p:ph type="sldNum" sz="quarter" idx="12"/>
          </p:nvPr>
        </p:nvSpPr>
        <p:spPr>
          <a:ln/>
        </p:spPr>
        <p:txBody>
          <a:bodyPr/>
          <a:lstStyle>
            <a:lvl1pPr>
              <a:defRPr/>
            </a:lvl1pPr>
          </a:lstStyle>
          <a:p>
            <a:pPr>
              <a:defRPr/>
            </a:pPr>
            <a:fld id="{8FB24886-B815-4C18-ACED-3F80BBA7EED6}" type="slidenum">
              <a:rPr lang="ru-RU"/>
              <a:pPr>
                <a:defRPr/>
              </a:pPr>
              <a:t>‹#›</a:t>
            </a:fld>
            <a:endParaRPr lang="ru-RU"/>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4"/>
          <p:cNvSpPr>
            <a:spLocks noGrp="1" noChangeArrowheads="1"/>
          </p:cNvSpPr>
          <p:nvPr>
            <p:ph type="dt" sz="half" idx="10"/>
          </p:nvPr>
        </p:nvSpPr>
        <p:spPr>
          <a:ln/>
        </p:spPr>
        <p:txBody>
          <a:bodyPr/>
          <a:lstStyle>
            <a:lvl1pPr>
              <a:defRPr/>
            </a:lvl1pPr>
          </a:lstStyle>
          <a:p>
            <a:pPr>
              <a:defRPr/>
            </a:pPr>
            <a:endParaRPr lang="ru-RU"/>
          </a:p>
        </p:txBody>
      </p:sp>
      <p:sp>
        <p:nvSpPr>
          <p:cNvPr id="4" name="Rectangle 45"/>
          <p:cNvSpPr>
            <a:spLocks noGrp="1" noChangeArrowheads="1"/>
          </p:cNvSpPr>
          <p:nvPr>
            <p:ph type="ftr" sz="quarter" idx="11"/>
          </p:nvPr>
        </p:nvSpPr>
        <p:spPr>
          <a:ln/>
        </p:spPr>
        <p:txBody>
          <a:bodyPr/>
          <a:lstStyle>
            <a:lvl1pPr>
              <a:defRPr/>
            </a:lvl1pPr>
          </a:lstStyle>
          <a:p>
            <a:pPr>
              <a:defRPr/>
            </a:pPr>
            <a:endParaRPr lang="ru-RU"/>
          </a:p>
        </p:txBody>
      </p:sp>
      <p:sp>
        <p:nvSpPr>
          <p:cNvPr id="5" name="Rectangle 46"/>
          <p:cNvSpPr>
            <a:spLocks noGrp="1" noChangeArrowheads="1"/>
          </p:cNvSpPr>
          <p:nvPr>
            <p:ph type="sldNum" sz="quarter" idx="12"/>
          </p:nvPr>
        </p:nvSpPr>
        <p:spPr>
          <a:ln/>
        </p:spPr>
        <p:txBody>
          <a:bodyPr/>
          <a:lstStyle>
            <a:lvl1pPr>
              <a:defRPr/>
            </a:lvl1pPr>
          </a:lstStyle>
          <a:p>
            <a:pPr>
              <a:defRPr/>
            </a:pPr>
            <a:fld id="{E9532907-DAF8-4B81-BD48-740151712358}"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ru-RU"/>
          </a:p>
        </p:txBody>
      </p:sp>
      <p:sp>
        <p:nvSpPr>
          <p:cNvPr id="6" name="Footer Placeholder 2"/>
          <p:cNvSpPr>
            <a:spLocks noGrp="1"/>
          </p:cNvSpPr>
          <p:nvPr>
            <p:ph type="ftr" sz="quarter" idx="11"/>
          </p:nvPr>
        </p:nvSpPr>
        <p:spPr/>
        <p:txBody>
          <a:bodyPr/>
          <a:lstStyle>
            <a:lvl1pPr>
              <a:defRPr/>
            </a:lvl1pPr>
          </a:lstStyle>
          <a:p>
            <a:pPr>
              <a:defRPr/>
            </a:pPr>
            <a:endParaRPr lang="ru-RU"/>
          </a:p>
        </p:txBody>
      </p:sp>
      <p:sp>
        <p:nvSpPr>
          <p:cNvPr id="7" name="Slide Number Placeholder 22"/>
          <p:cNvSpPr>
            <a:spLocks noGrp="1"/>
          </p:cNvSpPr>
          <p:nvPr>
            <p:ph type="sldNum" sz="quarter" idx="12"/>
          </p:nvPr>
        </p:nvSpPr>
        <p:spPr/>
        <p:txBody>
          <a:bodyPr/>
          <a:lstStyle>
            <a:lvl1pPr>
              <a:defRPr/>
            </a:lvl1pPr>
          </a:lstStyle>
          <a:p>
            <a:pPr>
              <a:defRPr/>
            </a:pPr>
            <a:fld id="{0C0220E9-1043-48B9-8E01-FB9F371D6212}" type="slidenum">
              <a:rPr lang="ru-RU"/>
              <a:pPr>
                <a:defRPr/>
              </a:pPr>
              <a:t>‹#›</a:t>
            </a:fld>
            <a:endParaRPr lang="ru-RU"/>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ru-RU"/>
          </a:p>
        </p:txBody>
      </p:sp>
      <p:sp>
        <p:nvSpPr>
          <p:cNvPr id="3" name="Rectangle 45"/>
          <p:cNvSpPr>
            <a:spLocks noGrp="1" noChangeArrowheads="1"/>
          </p:cNvSpPr>
          <p:nvPr>
            <p:ph type="ftr" sz="quarter" idx="11"/>
          </p:nvPr>
        </p:nvSpPr>
        <p:spPr>
          <a:ln/>
        </p:spPr>
        <p:txBody>
          <a:bodyPr/>
          <a:lstStyle>
            <a:lvl1pPr>
              <a:defRPr/>
            </a:lvl1pPr>
          </a:lstStyle>
          <a:p>
            <a:pPr>
              <a:defRPr/>
            </a:pPr>
            <a:endParaRPr lang="ru-RU"/>
          </a:p>
        </p:txBody>
      </p:sp>
      <p:sp>
        <p:nvSpPr>
          <p:cNvPr id="4" name="Rectangle 46"/>
          <p:cNvSpPr>
            <a:spLocks noGrp="1" noChangeArrowheads="1"/>
          </p:cNvSpPr>
          <p:nvPr>
            <p:ph type="sldNum" sz="quarter" idx="12"/>
          </p:nvPr>
        </p:nvSpPr>
        <p:spPr>
          <a:ln/>
        </p:spPr>
        <p:txBody>
          <a:bodyPr/>
          <a:lstStyle>
            <a:lvl1pPr>
              <a:defRPr/>
            </a:lvl1pPr>
          </a:lstStyle>
          <a:p>
            <a:pPr>
              <a:defRPr/>
            </a:pPr>
            <a:fld id="{267AC40E-136D-4DD2-9EBA-A4207BF6B884}" type="slidenum">
              <a:rPr lang="ru-RU"/>
              <a:pPr>
                <a:defRPr/>
              </a:pPr>
              <a:t>‹#›</a:t>
            </a:fld>
            <a:endParaRPr lang="ru-R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8DBCFBA5-1B6B-424E-8A1B-FD9A6CEF47C3}" type="slidenum">
              <a:rPr lang="ru-RU"/>
              <a:pPr>
                <a:defRPr/>
              </a:pPr>
              <a:t>‹#›</a:t>
            </a:fld>
            <a:endParaRPr lang="ru-RU"/>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A689E52A-B26B-4779-8325-1C2AA9DF941C}" type="slidenum">
              <a:rPr lang="ru-RU"/>
              <a:pPr>
                <a:defRPr/>
              </a:pPr>
              <a:t>‹#›</a:t>
            </a:fld>
            <a:endParaRPr lang="ru-RU"/>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66CCC218-CB3E-46A4-94A1-3EAAA90DF273}" type="slidenum">
              <a:rPr lang="ru-RU"/>
              <a:pPr>
                <a:defRPr/>
              </a:pPr>
              <a:t>‹#›</a:t>
            </a:fld>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A364251D-4DEA-4BE7-9597-AA9980EC32A5}"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endParaRPr lang="ru-RU"/>
          </a:p>
        </p:txBody>
      </p:sp>
      <p:sp>
        <p:nvSpPr>
          <p:cNvPr id="8" name="Footer Placeholder 2"/>
          <p:cNvSpPr>
            <a:spLocks noGrp="1"/>
          </p:cNvSpPr>
          <p:nvPr>
            <p:ph type="ftr" sz="quarter" idx="11"/>
          </p:nvPr>
        </p:nvSpPr>
        <p:spPr/>
        <p:txBody>
          <a:bodyPr/>
          <a:lstStyle>
            <a:lvl1pPr>
              <a:defRPr/>
            </a:lvl1pPr>
          </a:lstStyle>
          <a:p>
            <a:pPr>
              <a:defRPr/>
            </a:pPr>
            <a:endParaRPr lang="ru-RU"/>
          </a:p>
        </p:txBody>
      </p:sp>
      <p:sp>
        <p:nvSpPr>
          <p:cNvPr id="9" name="Slide Number Placeholder 22"/>
          <p:cNvSpPr>
            <a:spLocks noGrp="1"/>
          </p:cNvSpPr>
          <p:nvPr>
            <p:ph type="sldNum" sz="quarter" idx="12"/>
          </p:nvPr>
        </p:nvSpPr>
        <p:spPr/>
        <p:txBody>
          <a:bodyPr/>
          <a:lstStyle>
            <a:lvl1pPr>
              <a:defRPr/>
            </a:lvl1pPr>
          </a:lstStyle>
          <a:p>
            <a:pPr>
              <a:defRPr/>
            </a:pPr>
            <a:fld id="{4DCC2CC0-0F5F-44BE-B301-98AB78748BE6}"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ru-RU"/>
          </a:p>
        </p:txBody>
      </p:sp>
      <p:sp>
        <p:nvSpPr>
          <p:cNvPr id="5" name="Footer Placeholder 3"/>
          <p:cNvSpPr>
            <a:spLocks noGrp="1"/>
          </p:cNvSpPr>
          <p:nvPr>
            <p:ph type="ftr" sz="quarter" idx="11"/>
          </p:nvPr>
        </p:nvSpPr>
        <p:spPr/>
        <p:txBody>
          <a:bodyPr/>
          <a:lstStyle>
            <a:lvl1pPr>
              <a:defRPr/>
            </a:lvl1pPr>
          </a:lstStyle>
          <a:p>
            <a:pPr>
              <a:defRPr/>
            </a:pPr>
            <a:endParaRPr lang="ru-RU"/>
          </a:p>
        </p:txBody>
      </p:sp>
      <p:sp>
        <p:nvSpPr>
          <p:cNvPr id="6" name="Slide Number Placeholder 4"/>
          <p:cNvSpPr>
            <a:spLocks noGrp="1"/>
          </p:cNvSpPr>
          <p:nvPr>
            <p:ph type="sldNum" sz="quarter" idx="12"/>
          </p:nvPr>
        </p:nvSpPr>
        <p:spPr/>
        <p:txBody>
          <a:bodyPr/>
          <a:lstStyle>
            <a:lvl1pPr>
              <a:defRPr/>
            </a:lvl1pPr>
          </a:lstStyle>
          <a:p>
            <a:pPr>
              <a:defRPr/>
            </a:pPr>
            <a:fld id="{01C41F93-5717-4F1E-A2AB-030F56D3B85F}"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Arial" pitchFamily="34" charset="0"/>
              <a:cs typeface="Arial" pitchFamily="34" charset="0"/>
            </a:endParaRPr>
          </a:p>
        </p:txBody>
      </p:sp>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Date Placeholder 1"/>
          <p:cNvSpPr>
            <a:spLocks noGrp="1"/>
          </p:cNvSpPr>
          <p:nvPr>
            <p:ph type="dt" sz="half" idx="10"/>
          </p:nvPr>
        </p:nvSpPr>
        <p:spPr/>
        <p:txBody>
          <a:bodyPr/>
          <a:lstStyle>
            <a:lvl1pPr>
              <a:defRPr/>
            </a:lvl1pPr>
          </a:lstStyle>
          <a:p>
            <a:pPr>
              <a:defRPr/>
            </a:pPr>
            <a:endParaRPr lang="ru-RU"/>
          </a:p>
        </p:txBody>
      </p:sp>
      <p:sp>
        <p:nvSpPr>
          <p:cNvPr id="5" name="Footer Placeholder 2"/>
          <p:cNvSpPr>
            <a:spLocks noGrp="1"/>
          </p:cNvSpPr>
          <p:nvPr>
            <p:ph type="ftr" sz="quarter" idx="11"/>
          </p:nvPr>
        </p:nvSpPr>
        <p:spPr/>
        <p:txBody>
          <a:bodyPr/>
          <a:lstStyle>
            <a:lvl1pPr>
              <a:defRPr/>
            </a:lvl1pPr>
          </a:lstStyle>
          <a:p>
            <a:pPr>
              <a:defRPr/>
            </a:pPr>
            <a:endParaRPr lang="ru-RU"/>
          </a:p>
        </p:txBody>
      </p:sp>
      <p:sp>
        <p:nvSpPr>
          <p:cNvPr id="6" name="Slide Number Placeholder 3"/>
          <p:cNvSpPr>
            <a:spLocks noGrp="1"/>
          </p:cNvSpPr>
          <p:nvPr>
            <p:ph type="sldNum" sz="quarter" idx="12"/>
          </p:nvPr>
        </p:nvSpPr>
        <p:spPr/>
        <p:txBody>
          <a:bodyPr/>
          <a:lstStyle>
            <a:lvl1pPr>
              <a:defRPr/>
            </a:lvl1pPr>
          </a:lstStyle>
          <a:p>
            <a:pPr>
              <a:defRPr/>
            </a:pPr>
            <a:fld id="{233CB0E0-802D-4518-8E1F-621852DDD49A}"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Arial" pitchFamily="34" charset="0"/>
              <a:cs typeface="Arial" pitchFamily="34" charset="0"/>
            </a:endParaRPr>
          </a:p>
        </p:txBody>
      </p:sp>
      <p:sp>
        <p:nvSpPr>
          <p:cNvPr id="6" name="Straight Connector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latin typeface="Arial" pitchFamily="34" charset="0"/>
              <a:cs typeface="Arial" pitchFamily="34" charset="0"/>
            </a:endParaRPr>
          </a:p>
        </p:txBody>
      </p:sp>
      <p:sp>
        <p:nvSpPr>
          <p:cNvPr id="7"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endParaRPr lang="ru-RU"/>
          </a:p>
        </p:txBody>
      </p:sp>
      <p:sp>
        <p:nvSpPr>
          <p:cNvPr id="9" name="Footer Placeholder 5"/>
          <p:cNvSpPr>
            <a:spLocks noGrp="1"/>
          </p:cNvSpPr>
          <p:nvPr>
            <p:ph type="ftr" sz="quarter" idx="11"/>
          </p:nvPr>
        </p:nvSpPr>
        <p:spPr/>
        <p:txBody>
          <a:bodyPr/>
          <a:lstStyle>
            <a:lvl1pPr>
              <a:defRPr/>
            </a:lvl1pPr>
          </a:lstStyle>
          <a:p>
            <a:pPr>
              <a:defRPr/>
            </a:pPr>
            <a:endParaRPr lang="ru-RU"/>
          </a:p>
        </p:txBody>
      </p:sp>
      <p:sp>
        <p:nvSpPr>
          <p:cNvPr id="10" name="Slide Number Placeholder 6"/>
          <p:cNvSpPr>
            <a:spLocks noGrp="1"/>
          </p:cNvSpPr>
          <p:nvPr>
            <p:ph type="sldNum" sz="quarter" idx="12"/>
          </p:nvPr>
        </p:nvSpPr>
        <p:spPr/>
        <p:txBody>
          <a:bodyPr/>
          <a:lstStyle>
            <a:lvl1pPr>
              <a:defRPr/>
            </a:lvl1pPr>
          </a:lstStyle>
          <a:p>
            <a:pPr>
              <a:defRPr/>
            </a:pPr>
            <a:fld id="{4F354413-6599-4322-8E83-9C8F65D4DA89}"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Arial" pitchFamily="34" charset="0"/>
              <a:cs typeface="Arial" pitchFamily="34" charset="0"/>
            </a:endParaRPr>
          </a:p>
        </p:txBody>
      </p:sp>
      <p:sp>
        <p:nvSpPr>
          <p:cNvPr id="6"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endParaRPr lang="ru-RU"/>
          </a:p>
        </p:txBody>
      </p:sp>
      <p:sp>
        <p:nvSpPr>
          <p:cNvPr id="9" name="Footer Placeholder 5"/>
          <p:cNvSpPr>
            <a:spLocks noGrp="1"/>
          </p:cNvSpPr>
          <p:nvPr>
            <p:ph type="ftr" sz="quarter" idx="11"/>
          </p:nvPr>
        </p:nvSpPr>
        <p:spPr/>
        <p:txBody>
          <a:bodyPr/>
          <a:lstStyle>
            <a:lvl1pPr>
              <a:defRPr/>
            </a:lvl1pPr>
          </a:lstStyle>
          <a:p>
            <a:pPr>
              <a:defRPr/>
            </a:pPr>
            <a:endParaRPr lang="ru-RU"/>
          </a:p>
        </p:txBody>
      </p:sp>
      <p:sp>
        <p:nvSpPr>
          <p:cNvPr id="10" name="Slide Number Placeholder 6"/>
          <p:cNvSpPr>
            <a:spLocks noGrp="1"/>
          </p:cNvSpPr>
          <p:nvPr>
            <p:ph type="sldNum" sz="quarter" idx="12"/>
          </p:nvPr>
        </p:nvSpPr>
        <p:spPr/>
        <p:txBody>
          <a:bodyPr/>
          <a:lstStyle>
            <a:lvl1pPr>
              <a:defRPr/>
            </a:lvl1pPr>
          </a:lstStyle>
          <a:p>
            <a:pPr>
              <a:defRPr/>
            </a:pPr>
            <a:fld id="{99AF3DFB-D3E9-4915-820D-8837567C1A2D}"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4.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4.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4.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latin typeface="Arial" pitchFamily="34" charset="0"/>
                <a:cs typeface="Arial" pitchFamily="34" charset="0"/>
              </a:defRPr>
            </a:lvl1pPr>
          </a:lstStyle>
          <a:p>
            <a:pPr>
              <a:defRPr/>
            </a:pPr>
            <a:endParaRPr lang="ru-RU"/>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latin typeface="Arial" pitchFamily="34" charset="0"/>
                <a:cs typeface="Arial" pitchFamily="34" charset="0"/>
              </a:defRPr>
            </a:lvl1pPr>
          </a:lstStyle>
          <a:p>
            <a:pPr>
              <a:defRPr/>
            </a:pPr>
            <a:endParaRPr lang="ru-RU"/>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latinLnBrk="0" hangingPunct="1">
              <a:defRPr kumimoji="0" sz="1400" smtClean="0">
                <a:solidFill>
                  <a:schemeClr val="tx2"/>
                </a:solidFill>
                <a:latin typeface="Arial" pitchFamily="34" charset="0"/>
                <a:cs typeface="Arial" pitchFamily="34" charset="0"/>
              </a:defRPr>
            </a:lvl1pPr>
          </a:lstStyle>
          <a:p>
            <a:pPr>
              <a:defRPr/>
            </a:pPr>
            <a:fld id="{D32CEF4D-600F-460E-8111-01FB1B34C85B}" type="slidenum">
              <a:rPr lang="ru-RU"/>
              <a:pPr>
                <a:defRPr/>
              </a:pPr>
              <a:t>‹#›</a:t>
            </a:fld>
            <a:endParaRPr lang="ru-RU"/>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Arial" pitchFamily="34" charset="0"/>
              <a:cs typeface="Arial" pitchFamily="34" charset="0"/>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Arial" pitchFamily="34" charset="0"/>
              <a:cs typeface="Arial" pitchFamily="34" charset="0"/>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924" r:id="rId1"/>
    <p:sldLayoutId id="2147483893" r:id="rId2"/>
    <p:sldLayoutId id="2147483925" r:id="rId3"/>
    <p:sldLayoutId id="2147483892" r:id="rId4"/>
    <p:sldLayoutId id="2147483891" r:id="rId5"/>
    <p:sldLayoutId id="2147483926" r:id="rId6"/>
    <p:sldLayoutId id="2147483927" r:id="rId7"/>
    <p:sldLayoutId id="2147483928" r:id="rId8"/>
    <p:sldLayoutId id="2147483929" r:id="rId9"/>
    <p:sldLayoutId id="2147483890" r:id="rId10"/>
    <p:sldLayoutId id="2147483930" r:id="rId11"/>
  </p:sldLayoutIdLst>
  <p:txStyles>
    <p:titleStyle>
      <a:lvl1pPr algn="l" rtl="0" fontAlgn="base">
        <a:spcBef>
          <a:spcPct val="0"/>
        </a:spcBef>
        <a:spcAft>
          <a:spcPct val="0"/>
        </a:spcAft>
        <a:defRPr sz="3200" kern="1200">
          <a:solidFill>
            <a:schemeClr val="tx2"/>
          </a:solidFill>
          <a:latin typeface="+mj-lt"/>
          <a:ea typeface="+mj-ea"/>
          <a:cs typeface="+mj-cs"/>
        </a:defRPr>
      </a:lvl1pPr>
      <a:lvl2pPr algn="l" rtl="0" fontAlgn="base">
        <a:spcBef>
          <a:spcPct val="0"/>
        </a:spcBef>
        <a:spcAft>
          <a:spcPct val="0"/>
        </a:spcAft>
        <a:defRPr sz="3200">
          <a:solidFill>
            <a:schemeClr val="tx2"/>
          </a:solidFill>
          <a:latin typeface="Cambria" pitchFamily="18" charset="0"/>
        </a:defRPr>
      </a:lvl2pPr>
      <a:lvl3pPr algn="l" rtl="0" fontAlgn="base">
        <a:spcBef>
          <a:spcPct val="0"/>
        </a:spcBef>
        <a:spcAft>
          <a:spcPct val="0"/>
        </a:spcAft>
        <a:defRPr sz="3200">
          <a:solidFill>
            <a:schemeClr val="tx2"/>
          </a:solidFill>
          <a:latin typeface="Cambria" pitchFamily="18" charset="0"/>
        </a:defRPr>
      </a:lvl3pPr>
      <a:lvl4pPr algn="l" rtl="0" fontAlgn="base">
        <a:spcBef>
          <a:spcPct val="0"/>
        </a:spcBef>
        <a:spcAft>
          <a:spcPct val="0"/>
        </a:spcAft>
        <a:defRPr sz="3200">
          <a:solidFill>
            <a:schemeClr val="tx2"/>
          </a:solidFill>
          <a:latin typeface="Cambria" pitchFamily="18" charset="0"/>
        </a:defRPr>
      </a:lvl4pPr>
      <a:lvl5pPr algn="l" rtl="0" fontAlgn="base">
        <a:spcBef>
          <a:spcPct val="0"/>
        </a:spcBef>
        <a:spcAft>
          <a:spcPct val="0"/>
        </a:spcAft>
        <a:defRPr sz="3200">
          <a:solidFill>
            <a:schemeClr val="tx2"/>
          </a:solidFill>
          <a:latin typeface="Cambria" pitchFamily="18" charset="0"/>
        </a:defRPr>
      </a:lvl5pPr>
      <a:lvl6pPr marL="457200" algn="l" rtl="0" fontAlgn="base">
        <a:spcBef>
          <a:spcPct val="0"/>
        </a:spcBef>
        <a:spcAft>
          <a:spcPct val="0"/>
        </a:spcAft>
        <a:defRPr sz="3200">
          <a:solidFill>
            <a:schemeClr val="tx2"/>
          </a:solidFill>
          <a:latin typeface="Cambria" pitchFamily="18" charset="0"/>
        </a:defRPr>
      </a:lvl6pPr>
      <a:lvl7pPr marL="914400" algn="l" rtl="0" fontAlgn="base">
        <a:spcBef>
          <a:spcPct val="0"/>
        </a:spcBef>
        <a:spcAft>
          <a:spcPct val="0"/>
        </a:spcAft>
        <a:defRPr sz="3200">
          <a:solidFill>
            <a:schemeClr val="tx2"/>
          </a:solidFill>
          <a:latin typeface="Cambria" pitchFamily="18" charset="0"/>
        </a:defRPr>
      </a:lvl7pPr>
      <a:lvl8pPr marL="1371600" algn="l" rtl="0" fontAlgn="base">
        <a:spcBef>
          <a:spcPct val="0"/>
        </a:spcBef>
        <a:spcAft>
          <a:spcPct val="0"/>
        </a:spcAft>
        <a:defRPr sz="3200">
          <a:solidFill>
            <a:schemeClr val="tx2"/>
          </a:solidFill>
          <a:latin typeface="Cambria" pitchFamily="18" charset="0"/>
        </a:defRPr>
      </a:lvl8pPr>
      <a:lvl9pPr marL="1828800" algn="l" rtl="0" fontAlgn="base">
        <a:spcBef>
          <a:spcPct val="0"/>
        </a:spcBef>
        <a:spcAft>
          <a:spcPct val="0"/>
        </a:spcAft>
        <a:defRPr sz="3200">
          <a:solidFill>
            <a:schemeClr val="tx2"/>
          </a:solidFill>
          <a:latin typeface="Cambria" pitchFamily="18" charset="0"/>
        </a:defRPr>
      </a:lvl9pPr>
    </p:titleStyle>
    <p:bodyStyle>
      <a:lvl1pPr marL="273050" indent="-273050" algn="l" rtl="0" fontAlgn="base">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fontAlgn="base">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fontAlgn="base">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fontAlgn="base">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fontAlgn="base">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0"/>
            <a:ext cx="9144000" cy="6856413"/>
            <a:chOff x="0" y="0"/>
            <a:chExt cx="5760" cy="4319"/>
          </a:xfrm>
        </p:grpSpPr>
        <p:sp>
          <p:nvSpPr>
            <p:cNvPr id="76803"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04"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05"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35" name="Freeform 6"/>
            <p:cNvSpPr>
              <a:spLocks/>
            </p:cNvSpPr>
            <p:nvPr/>
          </p:nvSpPr>
          <p:spPr bwMode="hidden">
            <a:xfrm>
              <a:off x="4038" y="3577"/>
              <a:ext cx="1720" cy="65"/>
            </a:xfrm>
            <a:custGeom>
              <a:avLst/>
              <a:gdLst>
                <a:gd name="T0" fmla="*/ 1698 w 1722"/>
                <a:gd name="T1" fmla="*/ 54 h 66"/>
                <a:gd name="T2" fmla="*/ 1698 w 1722"/>
                <a:gd name="T3" fmla="*/ 48 h 66"/>
                <a:gd name="T4" fmla="*/ 0 w 1722"/>
                <a:gd name="T5" fmla="*/ 0 h 66"/>
                <a:gd name="T6" fmla="*/ 0 w 1722"/>
                <a:gd name="T7" fmla="*/ 36 h 66"/>
                <a:gd name="T8" fmla="*/ 1698 w 1722"/>
                <a:gd name="T9" fmla="*/ 54 h 66"/>
                <a:gd name="T10" fmla="*/ 1698 w 1722"/>
                <a:gd name="T11" fmla="*/ 54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07"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p:spPr>
          <p:txBody>
            <a:bodyPr/>
            <a:lstStyle/>
            <a:p>
              <a:pPr>
                <a:defRPr/>
              </a:pPr>
              <a:endParaRPr lang="ru-RU">
                <a:solidFill>
                  <a:srgbClr val="FFFFFF"/>
                </a:solidFill>
                <a:latin typeface="Tahoma" panose="020B0604030504040204" pitchFamily="34" charset="0"/>
              </a:endParaRPr>
            </a:p>
          </p:txBody>
        </p:sp>
        <p:sp>
          <p:nvSpPr>
            <p:cNvPr id="1037" name="Freeform 8"/>
            <p:cNvSpPr>
              <a:spLocks/>
            </p:cNvSpPr>
            <p:nvPr/>
          </p:nvSpPr>
          <p:spPr bwMode="hidden">
            <a:xfrm>
              <a:off x="4784" y="3702"/>
              <a:ext cx="974" cy="101"/>
            </a:xfrm>
            <a:custGeom>
              <a:avLst/>
              <a:gdLst>
                <a:gd name="T0" fmla="*/ 963 w 975"/>
                <a:gd name="T1" fmla="*/ 48 h 101"/>
                <a:gd name="T2" fmla="*/ 963 w 975"/>
                <a:gd name="T3" fmla="*/ 0 h 101"/>
                <a:gd name="T4" fmla="*/ 0 w 975"/>
                <a:gd name="T5" fmla="*/ 24 h 101"/>
                <a:gd name="T6" fmla="*/ 0 w 975"/>
                <a:gd name="T7" fmla="*/ 101 h 101"/>
                <a:gd name="T8" fmla="*/ 963 w 975"/>
                <a:gd name="T9" fmla="*/ 48 h 101"/>
                <a:gd name="T10" fmla="*/ 963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038" name="Freeform 9"/>
            <p:cNvSpPr>
              <a:spLocks/>
            </p:cNvSpPr>
            <p:nvPr/>
          </p:nvSpPr>
          <p:spPr bwMode="hidden">
            <a:xfrm>
              <a:off x="3619" y="3815"/>
              <a:ext cx="2139" cy="198"/>
            </a:xfrm>
            <a:custGeom>
              <a:avLst/>
              <a:gdLst>
                <a:gd name="T0" fmla="*/ 2117 w 2141"/>
                <a:gd name="T1" fmla="*/ 0 h 198"/>
                <a:gd name="T2" fmla="*/ 0 w 2141"/>
                <a:gd name="T3" fmla="*/ 156 h 198"/>
                <a:gd name="T4" fmla="*/ 0 w 2141"/>
                <a:gd name="T5" fmla="*/ 198 h 198"/>
                <a:gd name="T6" fmla="*/ 2117 w 2141"/>
                <a:gd name="T7" fmla="*/ 0 h 198"/>
                <a:gd name="T8" fmla="*/ 2117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10"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40" name="Freeform 11"/>
            <p:cNvSpPr>
              <a:spLocks/>
            </p:cNvSpPr>
            <p:nvPr/>
          </p:nvSpPr>
          <p:spPr bwMode="hidden">
            <a:xfrm>
              <a:off x="2097" y="4043"/>
              <a:ext cx="2514" cy="276"/>
            </a:xfrm>
            <a:custGeom>
              <a:avLst/>
              <a:gdLst>
                <a:gd name="T0" fmla="*/ 2146 w 2517"/>
                <a:gd name="T1" fmla="*/ 276 h 276"/>
                <a:gd name="T2" fmla="*/ 2481 w 2517"/>
                <a:gd name="T3" fmla="*/ 204 h 276"/>
                <a:gd name="T4" fmla="*/ 2224 w 2517"/>
                <a:gd name="T5" fmla="*/ 0 h 276"/>
                <a:gd name="T6" fmla="*/ 0 w 2517"/>
                <a:gd name="T7" fmla="*/ 276 h 276"/>
                <a:gd name="T8" fmla="*/ 2146 w 2517"/>
                <a:gd name="T9" fmla="*/ 276 h 276"/>
                <a:gd name="T10" fmla="*/ 2146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12"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42" name="Freeform 13"/>
            <p:cNvSpPr>
              <a:spLocks/>
            </p:cNvSpPr>
            <p:nvPr/>
          </p:nvSpPr>
          <p:spPr bwMode="hidden">
            <a:xfrm>
              <a:off x="5030" y="3151"/>
              <a:ext cx="728" cy="240"/>
            </a:xfrm>
            <a:custGeom>
              <a:avLst/>
              <a:gdLst>
                <a:gd name="T0" fmla="*/ 717 w 729"/>
                <a:gd name="T1" fmla="*/ 240 h 240"/>
                <a:gd name="T2" fmla="*/ 0 w 729"/>
                <a:gd name="T3" fmla="*/ 0 h 240"/>
                <a:gd name="T4" fmla="*/ 0 w 729"/>
                <a:gd name="T5" fmla="*/ 6 h 240"/>
                <a:gd name="T6" fmla="*/ 717 w 729"/>
                <a:gd name="T7" fmla="*/ 240 h 240"/>
                <a:gd name="T8" fmla="*/ 717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14"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44" name="Freeform 15"/>
            <p:cNvSpPr>
              <a:spLocks/>
            </p:cNvSpPr>
            <p:nvPr/>
          </p:nvSpPr>
          <p:spPr bwMode="hidden">
            <a:xfrm>
              <a:off x="5030" y="3049"/>
              <a:ext cx="728" cy="318"/>
            </a:xfrm>
            <a:custGeom>
              <a:avLst/>
              <a:gdLst>
                <a:gd name="T0" fmla="*/ 717 w 729"/>
                <a:gd name="T1" fmla="*/ 318 h 318"/>
                <a:gd name="T2" fmla="*/ 717 w 729"/>
                <a:gd name="T3" fmla="*/ 312 h 318"/>
                <a:gd name="T4" fmla="*/ 0 w 729"/>
                <a:gd name="T5" fmla="*/ 0 h 318"/>
                <a:gd name="T6" fmla="*/ 0 w 729"/>
                <a:gd name="T7" fmla="*/ 54 h 318"/>
                <a:gd name="T8" fmla="*/ 717 w 729"/>
                <a:gd name="T9" fmla="*/ 318 h 318"/>
                <a:gd name="T10" fmla="*/ 717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16"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17"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18"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48"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20"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50"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22"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23"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p:spPr>
          <p:txBody>
            <a:bodyPr/>
            <a:lstStyle/>
            <a:p>
              <a:pPr>
                <a:defRPr/>
              </a:pPr>
              <a:endParaRPr lang="ru-RU">
                <a:solidFill>
                  <a:srgbClr val="FFFFFF"/>
                </a:solidFill>
                <a:latin typeface="Tahoma" panose="020B0604030504040204" pitchFamily="34" charset="0"/>
              </a:endParaRPr>
            </a:p>
          </p:txBody>
        </p:sp>
        <p:sp>
          <p:nvSpPr>
            <p:cNvPr id="76824"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54"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26"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27"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57" name="Freeform 28"/>
            <p:cNvSpPr>
              <a:spLocks/>
            </p:cNvSpPr>
            <p:nvPr/>
          </p:nvSpPr>
          <p:spPr bwMode="hidden">
            <a:xfrm>
              <a:off x="5698" y="653"/>
              <a:ext cx="60" cy="311"/>
            </a:xfrm>
            <a:custGeom>
              <a:avLst/>
              <a:gdLst>
                <a:gd name="T0" fmla="*/ 0 w 60"/>
                <a:gd name="T1" fmla="*/ 144 h 312"/>
                <a:gd name="T2" fmla="*/ 60 w 60"/>
                <a:gd name="T3" fmla="*/ 300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29"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59"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31"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2"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3"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4"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5"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6"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7"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8"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grpSp>
          <p:nvGrpSpPr>
            <p:cNvPr id="13356" name="Group 39"/>
            <p:cNvGrpSpPr>
              <a:grpSpLocks/>
            </p:cNvGrpSpPr>
            <p:nvPr userDrawn="1"/>
          </p:nvGrpSpPr>
          <p:grpSpPr bwMode="auto">
            <a:xfrm>
              <a:off x="0" y="1632"/>
              <a:ext cx="5758" cy="1858"/>
              <a:chOff x="0" y="1632"/>
              <a:chExt cx="5758" cy="1858"/>
            </a:xfrm>
          </p:grpSpPr>
          <p:sp>
            <p:nvSpPr>
              <p:cNvPr id="76840"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41"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p:spPr>
            <p:txBody>
              <a:bodyPr/>
              <a:lstStyle/>
              <a:p>
                <a:pPr>
                  <a:defRPr/>
                </a:pPr>
                <a:endParaRPr lang="ru-RU">
                  <a:solidFill>
                    <a:srgbClr val="FFFFFF"/>
                  </a:solidFill>
                  <a:latin typeface="Tahoma" panose="020B0604030504040204" pitchFamily="34" charset="0"/>
                </a:endParaRPr>
              </a:p>
            </p:txBody>
          </p:sp>
        </p:grpSp>
      </p:grpSp>
      <p:sp>
        <p:nvSpPr>
          <p:cNvPr id="76842" name="Rectangle 42"/>
          <p:cNvSpPr>
            <a:spLocks noGrp="1" noChangeArrowheads="1"/>
          </p:cNvSpPr>
          <p:nvPr>
            <p:ph type="title"/>
          </p:nvPr>
        </p:nvSpPr>
        <p:spPr bwMode="auto">
          <a:xfrm>
            <a:off x="457200" y="277813"/>
            <a:ext cx="8229600" cy="11430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76843" name="Rectangle 43"/>
          <p:cNvSpPr>
            <a:spLocks noGrp="1" noChangeArrowheads="1"/>
          </p:cNvSpPr>
          <p:nvPr>
            <p:ph type="body" idx="1"/>
          </p:nvPr>
        </p:nvSpPr>
        <p:spPr bwMode="auto">
          <a:xfrm>
            <a:off x="457200" y="1600200"/>
            <a:ext cx="82296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6844" name="Rectangle 44"/>
          <p:cNvSpPr>
            <a:spLocks noGrp="1" noChangeArrowheads="1"/>
          </p:cNvSpPr>
          <p:nvPr>
            <p:ph type="dt" sz="half" idx="2"/>
          </p:nvPr>
        </p:nvSpPr>
        <p:spPr bwMode="auto">
          <a:xfrm>
            <a:off x="457200" y="6243638"/>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solidFill>
                  <a:srgbClr val="FFFFFF"/>
                </a:solidFill>
                <a:effectLst>
                  <a:outerShdw blurRad="38100" dist="38100" dir="2700000" algn="tl">
                    <a:srgbClr val="000000"/>
                  </a:outerShdw>
                </a:effectLst>
                <a:latin typeface="+mn-lt"/>
                <a:cs typeface="Arial" charset="0"/>
              </a:defRPr>
            </a:lvl1pPr>
          </a:lstStyle>
          <a:p>
            <a:pPr>
              <a:defRPr/>
            </a:pPr>
            <a:endParaRPr lang="ru-RU"/>
          </a:p>
        </p:txBody>
      </p:sp>
      <p:sp>
        <p:nvSpPr>
          <p:cNvPr id="76845" name="Rectangle 4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eaLnBrk="1" hangingPunct="1">
              <a:defRPr sz="1200">
                <a:solidFill>
                  <a:srgbClr val="FFFFFF"/>
                </a:solidFill>
                <a:effectLst>
                  <a:outerShdw blurRad="38100" dist="38100" dir="2700000" algn="tl">
                    <a:srgbClr val="000000"/>
                  </a:outerShdw>
                </a:effectLst>
                <a:latin typeface="+mn-lt"/>
                <a:cs typeface="Arial" charset="0"/>
              </a:defRPr>
            </a:lvl1pPr>
          </a:lstStyle>
          <a:p>
            <a:pPr>
              <a:defRPr/>
            </a:pPr>
            <a:endParaRPr lang="ru-RU"/>
          </a:p>
        </p:txBody>
      </p:sp>
      <p:sp>
        <p:nvSpPr>
          <p:cNvPr id="76846" name="Rectangle 46"/>
          <p:cNvSpPr>
            <a:spLocks noGrp="1" noChangeArrowheads="1"/>
          </p:cNvSpPr>
          <p:nvPr>
            <p:ph type="sldNum" sz="quarter" idx="4"/>
          </p:nvPr>
        </p:nvSpPr>
        <p:spPr bwMode="auto">
          <a:xfrm>
            <a:off x="6553200" y="6243638"/>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solidFill>
                  <a:srgbClr val="FFFFFF"/>
                </a:solidFill>
                <a:effectLst>
                  <a:outerShdw blurRad="38100" dist="38100" dir="2700000" algn="tl">
                    <a:srgbClr val="000000"/>
                  </a:outerShdw>
                </a:effectLst>
                <a:latin typeface="Arial" panose="020B0604020202020204" pitchFamily="34" charset="0"/>
                <a:cs typeface="Arial" pitchFamily="34" charset="0"/>
              </a:defRPr>
            </a:lvl1pPr>
          </a:lstStyle>
          <a:p>
            <a:pPr>
              <a:defRPr/>
            </a:pPr>
            <a:fld id="{79AC220D-AB6E-44C3-AD98-A06FAA96EDA7}"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931" r:id="rId1"/>
    <p:sldLayoutId id="2147483903" r:id="rId2"/>
    <p:sldLayoutId id="2147483902" r:id="rId3"/>
    <p:sldLayoutId id="2147483901" r:id="rId4"/>
    <p:sldLayoutId id="2147483900" r:id="rId5"/>
    <p:sldLayoutId id="2147483899" r:id="rId6"/>
    <p:sldLayoutId id="2147483898" r:id="rId7"/>
    <p:sldLayoutId id="2147483897" r:id="rId8"/>
    <p:sldLayoutId id="2147483896" r:id="rId9"/>
    <p:sldLayoutId id="2147483895" r:id="rId10"/>
    <p:sldLayoutId id="2147483894"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25602" name="Group 2"/>
          <p:cNvGrpSpPr>
            <a:grpSpLocks/>
          </p:cNvGrpSpPr>
          <p:nvPr/>
        </p:nvGrpSpPr>
        <p:grpSpPr bwMode="auto">
          <a:xfrm>
            <a:off x="0" y="0"/>
            <a:ext cx="9144000" cy="6856413"/>
            <a:chOff x="0" y="0"/>
            <a:chExt cx="5760" cy="4319"/>
          </a:xfrm>
        </p:grpSpPr>
        <p:sp>
          <p:nvSpPr>
            <p:cNvPr id="76803"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04"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05"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35" name="Freeform 6"/>
            <p:cNvSpPr>
              <a:spLocks/>
            </p:cNvSpPr>
            <p:nvPr/>
          </p:nvSpPr>
          <p:spPr bwMode="hidden">
            <a:xfrm>
              <a:off x="4038" y="3577"/>
              <a:ext cx="1720" cy="65"/>
            </a:xfrm>
            <a:custGeom>
              <a:avLst/>
              <a:gdLst>
                <a:gd name="T0" fmla="*/ 1698 w 1722"/>
                <a:gd name="T1" fmla="*/ 54 h 66"/>
                <a:gd name="T2" fmla="*/ 1698 w 1722"/>
                <a:gd name="T3" fmla="*/ 48 h 66"/>
                <a:gd name="T4" fmla="*/ 0 w 1722"/>
                <a:gd name="T5" fmla="*/ 0 h 66"/>
                <a:gd name="T6" fmla="*/ 0 w 1722"/>
                <a:gd name="T7" fmla="*/ 36 h 66"/>
                <a:gd name="T8" fmla="*/ 1698 w 1722"/>
                <a:gd name="T9" fmla="*/ 54 h 66"/>
                <a:gd name="T10" fmla="*/ 1698 w 1722"/>
                <a:gd name="T11" fmla="*/ 54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07"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p:spPr>
          <p:txBody>
            <a:bodyPr/>
            <a:lstStyle/>
            <a:p>
              <a:pPr>
                <a:defRPr/>
              </a:pPr>
              <a:endParaRPr lang="ru-RU">
                <a:solidFill>
                  <a:srgbClr val="FFFFFF"/>
                </a:solidFill>
                <a:latin typeface="Tahoma" panose="020B0604030504040204" pitchFamily="34" charset="0"/>
              </a:endParaRPr>
            </a:p>
          </p:txBody>
        </p:sp>
        <p:sp>
          <p:nvSpPr>
            <p:cNvPr id="1037" name="Freeform 8"/>
            <p:cNvSpPr>
              <a:spLocks/>
            </p:cNvSpPr>
            <p:nvPr/>
          </p:nvSpPr>
          <p:spPr bwMode="hidden">
            <a:xfrm>
              <a:off x="4784" y="3702"/>
              <a:ext cx="974" cy="101"/>
            </a:xfrm>
            <a:custGeom>
              <a:avLst/>
              <a:gdLst>
                <a:gd name="T0" fmla="*/ 963 w 975"/>
                <a:gd name="T1" fmla="*/ 48 h 101"/>
                <a:gd name="T2" fmla="*/ 963 w 975"/>
                <a:gd name="T3" fmla="*/ 0 h 101"/>
                <a:gd name="T4" fmla="*/ 0 w 975"/>
                <a:gd name="T5" fmla="*/ 24 h 101"/>
                <a:gd name="T6" fmla="*/ 0 w 975"/>
                <a:gd name="T7" fmla="*/ 101 h 101"/>
                <a:gd name="T8" fmla="*/ 963 w 975"/>
                <a:gd name="T9" fmla="*/ 48 h 101"/>
                <a:gd name="T10" fmla="*/ 963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038" name="Freeform 9"/>
            <p:cNvSpPr>
              <a:spLocks/>
            </p:cNvSpPr>
            <p:nvPr/>
          </p:nvSpPr>
          <p:spPr bwMode="hidden">
            <a:xfrm>
              <a:off x="3619" y="3815"/>
              <a:ext cx="2139" cy="198"/>
            </a:xfrm>
            <a:custGeom>
              <a:avLst/>
              <a:gdLst>
                <a:gd name="T0" fmla="*/ 2117 w 2141"/>
                <a:gd name="T1" fmla="*/ 0 h 198"/>
                <a:gd name="T2" fmla="*/ 0 w 2141"/>
                <a:gd name="T3" fmla="*/ 156 h 198"/>
                <a:gd name="T4" fmla="*/ 0 w 2141"/>
                <a:gd name="T5" fmla="*/ 198 h 198"/>
                <a:gd name="T6" fmla="*/ 2117 w 2141"/>
                <a:gd name="T7" fmla="*/ 0 h 198"/>
                <a:gd name="T8" fmla="*/ 2117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10"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40" name="Freeform 11"/>
            <p:cNvSpPr>
              <a:spLocks/>
            </p:cNvSpPr>
            <p:nvPr/>
          </p:nvSpPr>
          <p:spPr bwMode="hidden">
            <a:xfrm>
              <a:off x="2097" y="4043"/>
              <a:ext cx="2514" cy="276"/>
            </a:xfrm>
            <a:custGeom>
              <a:avLst/>
              <a:gdLst>
                <a:gd name="T0" fmla="*/ 2146 w 2517"/>
                <a:gd name="T1" fmla="*/ 276 h 276"/>
                <a:gd name="T2" fmla="*/ 2481 w 2517"/>
                <a:gd name="T3" fmla="*/ 204 h 276"/>
                <a:gd name="T4" fmla="*/ 2224 w 2517"/>
                <a:gd name="T5" fmla="*/ 0 h 276"/>
                <a:gd name="T6" fmla="*/ 0 w 2517"/>
                <a:gd name="T7" fmla="*/ 276 h 276"/>
                <a:gd name="T8" fmla="*/ 2146 w 2517"/>
                <a:gd name="T9" fmla="*/ 276 h 276"/>
                <a:gd name="T10" fmla="*/ 2146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12"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42" name="Freeform 13"/>
            <p:cNvSpPr>
              <a:spLocks/>
            </p:cNvSpPr>
            <p:nvPr/>
          </p:nvSpPr>
          <p:spPr bwMode="hidden">
            <a:xfrm>
              <a:off x="5030" y="3151"/>
              <a:ext cx="728" cy="240"/>
            </a:xfrm>
            <a:custGeom>
              <a:avLst/>
              <a:gdLst>
                <a:gd name="T0" fmla="*/ 717 w 729"/>
                <a:gd name="T1" fmla="*/ 240 h 240"/>
                <a:gd name="T2" fmla="*/ 0 w 729"/>
                <a:gd name="T3" fmla="*/ 0 h 240"/>
                <a:gd name="T4" fmla="*/ 0 w 729"/>
                <a:gd name="T5" fmla="*/ 6 h 240"/>
                <a:gd name="T6" fmla="*/ 717 w 729"/>
                <a:gd name="T7" fmla="*/ 240 h 240"/>
                <a:gd name="T8" fmla="*/ 717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14"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44" name="Freeform 15"/>
            <p:cNvSpPr>
              <a:spLocks/>
            </p:cNvSpPr>
            <p:nvPr/>
          </p:nvSpPr>
          <p:spPr bwMode="hidden">
            <a:xfrm>
              <a:off x="5030" y="3049"/>
              <a:ext cx="728" cy="318"/>
            </a:xfrm>
            <a:custGeom>
              <a:avLst/>
              <a:gdLst>
                <a:gd name="T0" fmla="*/ 717 w 729"/>
                <a:gd name="T1" fmla="*/ 318 h 318"/>
                <a:gd name="T2" fmla="*/ 717 w 729"/>
                <a:gd name="T3" fmla="*/ 312 h 318"/>
                <a:gd name="T4" fmla="*/ 0 w 729"/>
                <a:gd name="T5" fmla="*/ 0 h 318"/>
                <a:gd name="T6" fmla="*/ 0 w 729"/>
                <a:gd name="T7" fmla="*/ 54 h 318"/>
                <a:gd name="T8" fmla="*/ 717 w 729"/>
                <a:gd name="T9" fmla="*/ 318 h 318"/>
                <a:gd name="T10" fmla="*/ 717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16"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17"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18"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48"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20"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50"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22"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23"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p:spPr>
          <p:txBody>
            <a:bodyPr/>
            <a:lstStyle/>
            <a:p>
              <a:pPr>
                <a:defRPr/>
              </a:pPr>
              <a:endParaRPr lang="ru-RU">
                <a:solidFill>
                  <a:srgbClr val="FFFFFF"/>
                </a:solidFill>
                <a:latin typeface="Tahoma" panose="020B0604030504040204" pitchFamily="34" charset="0"/>
              </a:endParaRPr>
            </a:p>
          </p:txBody>
        </p:sp>
        <p:sp>
          <p:nvSpPr>
            <p:cNvPr id="76824"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54"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26"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27"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57" name="Freeform 28"/>
            <p:cNvSpPr>
              <a:spLocks/>
            </p:cNvSpPr>
            <p:nvPr/>
          </p:nvSpPr>
          <p:spPr bwMode="hidden">
            <a:xfrm>
              <a:off x="5698" y="653"/>
              <a:ext cx="60" cy="311"/>
            </a:xfrm>
            <a:custGeom>
              <a:avLst/>
              <a:gdLst>
                <a:gd name="T0" fmla="*/ 0 w 60"/>
                <a:gd name="T1" fmla="*/ 144 h 312"/>
                <a:gd name="T2" fmla="*/ 60 w 60"/>
                <a:gd name="T3" fmla="*/ 300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29"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59"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31"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2"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3"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4"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5"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6"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7"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8"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grpSp>
          <p:nvGrpSpPr>
            <p:cNvPr id="25644" name="Group 39"/>
            <p:cNvGrpSpPr>
              <a:grpSpLocks/>
            </p:cNvGrpSpPr>
            <p:nvPr userDrawn="1"/>
          </p:nvGrpSpPr>
          <p:grpSpPr bwMode="auto">
            <a:xfrm>
              <a:off x="0" y="1632"/>
              <a:ext cx="5758" cy="1858"/>
              <a:chOff x="0" y="1632"/>
              <a:chExt cx="5758" cy="1858"/>
            </a:xfrm>
          </p:grpSpPr>
          <p:sp>
            <p:nvSpPr>
              <p:cNvPr id="76840"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41"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p:spPr>
            <p:txBody>
              <a:bodyPr/>
              <a:lstStyle/>
              <a:p>
                <a:pPr>
                  <a:defRPr/>
                </a:pPr>
                <a:endParaRPr lang="ru-RU">
                  <a:solidFill>
                    <a:srgbClr val="FFFFFF"/>
                  </a:solidFill>
                  <a:latin typeface="Tahoma" panose="020B0604030504040204" pitchFamily="34" charset="0"/>
                </a:endParaRPr>
              </a:p>
            </p:txBody>
          </p:sp>
        </p:grpSp>
      </p:grpSp>
      <p:sp>
        <p:nvSpPr>
          <p:cNvPr id="76842" name="Rectangle 42"/>
          <p:cNvSpPr>
            <a:spLocks noGrp="1" noChangeArrowheads="1"/>
          </p:cNvSpPr>
          <p:nvPr>
            <p:ph type="title"/>
          </p:nvPr>
        </p:nvSpPr>
        <p:spPr bwMode="auto">
          <a:xfrm>
            <a:off x="457200" y="277813"/>
            <a:ext cx="8229600" cy="11430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76843" name="Rectangle 43"/>
          <p:cNvSpPr>
            <a:spLocks noGrp="1" noChangeArrowheads="1"/>
          </p:cNvSpPr>
          <p:nvPr>
            <p:ph type="body" idx="1"/>
          </p:nvPr>
        </p:nvSpPr>
        <p:spPr bwMode="auto">
          <a:xfrm>
            <a:off x="457200" y="1600200"/>
            <a:ext cx="82296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6844" name="Rectangle 44"/>
          <p:cNvSpPr>
            <a:spLocks noGrp="1" noChangeArrowheads="1"/>
          </p:cNvSpPr>
          <p:nvPr>
            <p:ph type="dt" sz="half" idx="2"/>
          </p:nvPr>
        </p:nvSpPr>
        <p:spPr bwMode="auto">
          <a:xfrm>
            <a:off x="457200" y="6243638"/>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solidFill>
                  <a:srgbClr val="FFFFFF"/>
                </a:solidFill>
                <a:effectLst>
                  <a:outerShdw blurRad="38100" dist="38100" dir="2700000" algn="tl">
                    <a:srgbClr val="000000"/>
                  </a:outerShdw>
                </a:effectLst>
                <a:latin typeface="+mn-lt"/>
                <a:cs typeface="Arial" charset="0"/>
              </a:defRPr>
            </a:lvl1pPr>
          </a:lstStyle>
          <a:p>
            <a:pPr>
              <a:defRPr/>
            </a:pPr>
            <a:endParaRPr lang="ru-RU"/>
          </a:p>
        </p:txBody>
      </p:sp>
      <p:sp>
        <p:nvSpPr>
          <p:cNvPr id="76845" name="Rectangle 4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eaLnBrk="1" hangingPunct="1">
              <a:defRPr sz="1200">
                <a:solidFill>
                  <a:srgbClr val="FFFFFF"/>
                </a:solidFill>
                <a:effectLst>
                  <a:outerShdw blurRad="38100" dist="38100" dir="2700000" algn="tl">
                    <a:srgbClr val="000000"/>
                  </a:outerShdw>
                </a:effectLst>
                <a:latin typeface="+mn-lt"/>
                <a:cs typeface="Arial" charset="0"/>
              </a:defRPr>
            </a:lvl1pPr>
          </a:lstStyle>
          <a:p>
            <a:pPr>
              <a:defRPr/>
            </a:pPr>
            <a:endParaRPr lang="ru-RU"/>
          </a:p>
        </p:txBody>
      </p:sp>
      <p:sp>
        <p:nvSpPr>
          <p:cNvPr id="76846" name="Rectangle 46"/>
          <p:cNvSpPr>
            <a:spLocks noGrp="1" noChangeArrowheads="1"/>
          </p:cNvSpPr>
          <p:nvPr>
            <p:ph type="sldNum" sz="quarter" idx="4"/>
          </p:nvPr>
        </p:nvSpPr>
        <p:spPr bwMode="auto">
          <a:xfrm>
            <a:off x="6553200" y="6243638"/>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solidFill>
                  <a:srgbClr val="FFFFFF"/>
                </a:solidFill>
                <a:effectLst>
                  <a:outerShdw blurRad="38100" dist="38100" dir="2700000" algn="tl">
                    <a:srgbClr val="000000"/>
                  </a:outerShdw>
                </a:effectLst>
                <a:latin typeface="Arial" panose="020B0604020202020204" pitchFamily="34" charset="0"/>
                <a:cs typeface="Arial" pitchFamily="34" charset="0"/>
              </a:defRPr>
            </a:lvl1pPr>
          </a:lstStyle>
          <a:p>
            <a:pPr>
              <a:defRPr/>
            </a:pPr>
            <a:fld id="{9A94F0E1-3FFF-449B-86A3-77F3D6B6C5DB}"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932" r:id="rId1"/>
    <p:sldLayoutId id="2147483913" r:id="rId2"/>
    <p:sldLayoutId id="2147483912" r:id="rId3"/>
    <p:sldLayoutId id="2147483911" r:id="rId4"/>
    <p:sldLayoutId id="2147483910" r:id="rId5"/>
    <p:sldLayoutId id="2147483909" r:id="rId6"/>
    <p:sldLayoutId id="2147483908" r:id="rId7"/>
    <p:sldLayoutId id="2147483907" r:id="rId8"/>
    <p:sldLayoutId id="2147483906" r:id="rId9"/>
    <p:sldLayoutId id="2147483905" r:id="rId10"/>
    <p:sldLayoutId id="2147483904"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37890" name="Group 2"/>
          <p:cNvGrpSpPr>
            <a:grpSpLocks/>
          </p:cNvGrpSpPr>
          <p:nvPr/>
        </p:nvGrpSpPr>
        <p:grpSpPr bwMode="auto">
          <a:xfrm>
            <a:off x="0" y="0"/>
            <a:ext cx="9144000" cy="6856413"/>
            <a:chOff x="0" y="0"/>
            <a:chExt cx="5760" cy="4319"/>
          </a:xfrm>
        </p:grpSpPr>
        <p:sp>
          <p:nvSpPr>
            <p:cNvPr id="76803"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04"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05"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35" name="Freeform 6"/>
            <p:cNvSpPr>
              <a:spLocks/>
            </p:cNvSpPr>
            <p:nvPr/>
          </p:nvSpPr>
          <p:spPr bwMode="hidden">
            <a:xfrm>
              <a:off x="4038" y="3577"/>
              <a:ext cx="1720" cy="65"/>
            </a:xfrm>
            <a:custGeom>
              <a:avLst/>
              <a:gdLst>
                <a:gd name="T0" fmla="*/ 1698 w 1722"/>
                <a:gd name="T1" fmla="*/ 54 h 66"/>
                <a:gd name="T2" fmla="*/ 1698 w 1722"/>
                <a:gd name="T3" fmla="*/ 48 h 66"/>
                <a:gd name="T4" fmla="*/ 0 w 1722"/>
                <a:gd name="T5" fmla="*/ 0 h 66"/>
                <a:gd name="T6" fmla="*/ 0 w 1722"/>
                <a:gd name="T7" fmla="*/ 36 h 66"/>
                <a:gd name="T8" fmla="*/ 1698 w 1722"/>
                <a:gd name="T9" fmla="*/ 54 h 66"/>
                <a:gd name="T10" fmla="*/ 1698 w 1722"/>
                <a:gd name="T11" fmla="*/ 54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07"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p:spPr>
          <p:txBody>
            <a:bodyPr/>
            <a:lstStyle/>
            <a:p>
              <a:pPr>
                <a:defRPr/>
              </a:pPr>
              <a:endParaRPr lang="ru-RU">
                <a:solidFill>
                  <a:srgbClr val="FFFFFF"/>
                </a:solidFill>
                <a:latin typeface="Tahoma" panose="020B0604030504040204" pitchFamily="34" charset="0"/>
              </a:endParaRPr>
            </a:p>
          </p:txBody>
        </p:sp>
        <p:sp>
          <p:nvSpPr>
            <p:cNvPr id="1037" name="Freeform 8"/>
            <p:cNvSpPr>
              <a:spLocks/>
            </p:cNvSpPr>
            <p:nvPr/>
          </p:nvSpPr>
          <p:spPr bwMode="hidden">
            <a:xfrm>
              <a:off x="4784" y="3702"/>
              <a:ext cx="974" cy="101"/>
            </a:xfrm>
            <a:custGeom>
              <a:avLst/>
              <a:gdLst>
                <a:gd name="T0" fmla="*/ 963 w 975"/>
                <a:gd name="T1" fmla="*/ 48 h 101"/>
                <a:gd name="T2" fmla="*/ 963 w 975"/>
                <a:gd name="T3" fmla="*/ 0 h 101"/>
                <a:gd name="T4" fmla="*/ 0 w 975"/>
                <a:gd name="T5" fmla="*/ 24 h 101"/>
                <a:gd name="T6" fmla="*/ 0 w 975"/>
                <a:gd name="T7" fmla="*/ 101 h 101"/>
                <a:gd name="T8" fmla="*/ 963 w 975"/>
                <a:gd name="T9" fmla="*/ 48 h 101"/>
                <a:gd name="T10" fmla="*/ 963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1038" name="Freeform 9"/>
            <p:cNvSpPr>
              <a:spLocks/>
            </p:cNvSpPr>
            <p:nvPr/>
          </p:nvSpPr>
          <p:spPr bwMode="hidden">
            <a:xfrm>
              <a:off x="3619" y="3815"/>
              <a:ext cx="2139" cy="198"/>
            </a:xfrm>
            <a:custGeom>
              <a:avLst/>
              <a:gdLst>
                <a:gd name="T0" fmla="*/ 2117 w 2141"/>
                <a:gd name="T1" fmla="*/ 0 h 198"/>
                <a:gd name="T2" fmla="*/ 0 w 2141"/>
                <a:gd name="T3" fmla="*/ 156 h 198"/>
                <a:gd name="T4" fmla="*/ 0 w 2141"/>
                <a:gd name="T5" fmla="*/ 198 h 198"/>
                <a:gd name="T6" fmla="*/ 2117 w 2141"/>
                <a:gd name="T7" fmla="*/ 0 h 198"/>
                <a:gd name="T8" fmla="*/ 2117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10"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40" name="Freeform 11"/>
            <p:cNvSpPr>
              <a:spLocks/>
            </p:cNvSpPr>
            <p:nvPr/>
          </p:nvSpPr>
          <p:spPr bwMode="hidden">
            <a:xfrm>
              <a:off x="2097" y="4043"/>
              <a:ext cx="2514" cy="276"/>
            </a:xfrm>
            <a:custGeom>
              <a:avLst/>
              <a:gdLst>
                <a:gd name="T0" fmla="*/ 2146 w 2517"/>
                <a:gd name="T1" fmla="*/ 276 h 276"/>
                <a:gd name="T2" fmla="*/ 2481 w 2517"/>
                <a:gd name="T3" fmla="*/ 204 h 276"/>
                <a:gd name="T4" fmla="*/ 2224 w 2517"/>
                <a:gd name="T5" fmla="*/ 0 h 276"/>
                <a:gd name="T6" fmla="*/ 0 w 2517"/>
                <a:gd name="T7" fmla="*/ 276 h 276"/>
                <a:gd name="T8" fmla="*/ 2146 w 2517"/>
                <a:gd name="T9" fmla="*/ 276 h 276"/>
                <a:gd name="T10" fmla="*/ 2146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12"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42" name="Freeform 13"/>
            <p:cNvSpPr>
              <a:spLocks/>
            </p:cNvSpPr>
            <p:nvPr/>
          </p:nvSpPr>
          <p:spPr bwMode="hidden">
            <a:xfrm>
              <a:off x="5030" y="3151"/>
              <a:ext cx="728" cy="240"/>
            </a:xfrm>
            <a:custGeom>
              <a:avLst/>
              <a:gdLst>
                <a:gd name="T0" fmla="*/ 717 w 729"/>
                <a:gd name="T1" fmla="*/ 240 h 240"/>
                <a:gd name="T2" fmla="*/ 0 w 729"/>
                <a:gd name="T3" fmla="*/ 0 h 240"/>
                <a:gd name="T4" fmla="*/ 0 w 729"/>
                <a:gd name="T5" fmla="*/ 6 h 240"/>
                <a:gd name="T6" fmla="*/ 717 w 729"/>
                <a:gd name="T7" fmla="*/ 240 h 240"/>
                <a:gd name="T8" fmla="*/ 717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14"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44" name="Freeform 15"/>
            <p:cNvSpPr>
              <a:spLocks/>
            </p:cNvSpPr>
            <p:nvPr/>
          </p:nvSpPr>
          <p:spPr bwMode="hidden">
            <a:xfrm>
              <a:off x="5030" y="3049"/>
              <a:ext cx="728" cy="318"/>
            </a:xfrm>
            <a:custGeom>
              <a:avLst/>
              <a:gdLst>
                <a:gd name="T0" fmla="*/ 717 w 729"/>
                <a:gd name="T1" fmla="*/ 318 h 318"/>
                <a:gd name="T2" fmla="*/ 717 w 729"/>
                <a:gd name="T3" fmla="*/ 312 h 318"/>
                <a:gd name="T4" fmla="*/ 0 w 729"/>
                <a:gd name="T5" fmla="*/ 0 h 318"/>
                <a:gd name="T6" fmla="*/ 0 w 729"/>
                <a:gd name="T7" fmla="*/ 54 h 318"/>
                <a:gd name="T8" fmla="*/ 717 w 729"/>
                <a:gd name="T9" fmla="*/ 318 h 318"/>
                <a:gd name="T10" fmla="*/ 717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16"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17"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18"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48"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20"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50"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22"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23"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p:spPr>
          <p:txBody>
            <a:bodyPr/>
            <a:lstStyle/>
            <a:p>
              <a:pPr>
                <a:defRPr/>
              </a:pPr>
              <a:endParaRPr lang="ru-RU">
                <a:solidFill>
                  <a:srgbClr val="FFFFFF"/>
                </a:solidFill>
                <a:latin typeface="Tahoma" panose="020B0604030504040204" pitchFamily="34" charset="0"/>
              </a:endParaRPr>
            </a:p>
          </p:txBody>
        </p:sp>
        <p:sp>
          <p:nvSpPr>
            <p:cNvPr id="76824"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54"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26"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27"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57" name="Freeform 28"/>
            <p:cNvSpPr>
              <a:spLocks/>
            </p:cNvSpPr>
            <p:nvPr/>
          </p:nvSpPr>
          <p:spPr bwMode="hidden">
            <a:xfrm>
              <a:off x="5698" y="653"/>
              <a:ext cx="60" cy="311"/>
            </a:xfrm>
            <a:custGeom>
              <a:avLst/>
              <a:gdLst>
                <a:gd name="T0" fmla="*/ 0 w 60"/>
                <a:gd name="T1" fmla="*/ 144 h 312"/>
                <a:gd name="T2" fmla="*/ 60 w 60"/>
                <a:gd name="T3" fmla="*/ 300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29"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1059"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p:spPr>
          <p:txBody>
            <a:bodyPr/>
            <a:lstStyle/>
            <a:p>
              <a:pPr eaLnBrk="0" hangingPunct="0">
                <a:defRPr/>
              </a:pPr>
              <a:endParaRPr lang="ru-RU">
                <a:solidFill>
                  <a:srgbClr val="FFFFFF"/>
                </a:solidFill>
                <a:latin typeface="Tahoma" panose="020B0604030504040204" pitchFamily="34" charset="0"/>
                <a:cs typeface="Arial" pitchFamily="34" charset="0"/>
              </a:endParaRPr>
            </a:p>
          </p:txBody>
        </p:sp>
        <p:sp>
          <p:nvSpPr>
            <p:cNvPr id="76831"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2"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3"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4"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5"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6"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7"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38"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p:spPr>
          <p:txBody>
            <a:bodyPr/>
            <a:lstStyle/>
            <a:p>
              <a:pPr>
                <a:defRPr/>
              </a:pPr>
              <a:endParaRPr lang="ru-RU">
                <a:solidFill>
                  <a:srgbClr val="FFFFFF"/>
                </a:solidFill>
                <a:latin typeface="Tahoma" panose="020B0604030504040204" pitchFamily="34" charset="0"/>
              </a:endParaRPr>
            </a:p>
          </p:txBody>
        </p:sp>
        <p:grpSp>
          <p:nvGrpSpPr>
            <p:cNvPr id="37932" name="Group 39"/>
            <p:cNvGrpSpPr>
              <a:grpSpLocks/>
            </p:cNvGrpSpPr>
            <p:nvPr userDrawn="1"/>
          </p:nvGrpSpPr>
          <p:grpSpPr bwMode="auto">
            <a:xfrm>
              <a:off x="0" y="1632"/>
              <a:ext cx="5758" cy="1858"/>
              <a:chOff x="0" y="1632"/>
              <a:chExt cx="5758" cy="1858"/>
            </a:xfrm>
          </p:grpSpPr>
          <p:sp>
            <p:nvSpPr>
              <p:cNvPr id="76840"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a:defRPr/>
                </a:pPr>
                <a:endParaRPr lang="ru-RU">
                  <a:solidFill>
                    <a:srgbClr val="FFFFFF"/>
                  </a:solidFill>
                  <a:latin typeface="Tahoma" panose="020B0604030504040204" pitchFamily="34" charset="0"/>
                </a:endParaRPr>
              </a:p>
            </p:txBody>
          </p:sp>
          <p:sp>
            <p:nvSpPr>
              <p:cNvPr id="76841"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p:spPr>
            <p:txBody>
              <a:bodyPr/>
              <a:lstStyle/>
              <a:p>
                <a:pPr>
                  <a:defRPr/>
                </a:pPr>
                <a:endParaRPr lang="ru-RU">
                  <a:solidFill>
                    <a:srgbClr val="FFFFFF"/>
                  </a:solidFill>
                  <a:latin typeface="Tahoma" panose="020B0604030504040204" pitchFamily="34" charset="0"/>
                </a:endParaRPr>
              </a:p>
            </p:txBody>
          </p:sp>
        </p:grpSp>
      </p:grpSp>
      <p:sp>
        <p:nvSpPr>
          <p:cNvPr id="76842" name="Rectangle 42"/>
          <p:cNvSpPr>
            <a:spLocks noGrp="1" noChangeArrowheads="1"/>
          </p:cNvSpPr>
          <p:nvPr>
            <p:ph type="title"/>
          </p:nvPr>
        </p:nvSpPr>
        <p:spPr bwMode="auto">
          <a:xfrm>
            <a:off x="457200" y="277813"/>
            <a:ext cx="8229600" cy="11430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76843" name="Rectangle 43"/>
          <p:cNvSpPr>
            <a:spLocks noGrp="1" noChangeArrowheads="1"/>
          </p:cNvSpPr>
          <p:nvPr>
            <p:ph type="body" idx="1"/>
          </p:nvPr>
        </p:nvSpPr>
        <p:spPr bwMode="auto">
          <a:xfrm>
            <a:off x="457200" y="1600200"/>
            <a:ext cx="82296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6844" name="Rectangle 44"/>
          <p:cNvSpPr>
            <a:spLocks noGrp="1" noChangeArrowheads="1"/>
          </p:cNvSpPr>
          <p:nvPr>
            <p:ph type="dt" sz="half" idx="2"/>
          </p:nvPr>
        </p:nvSpPr>
        <p:spPr bwMode="auto">
          <a:xfrm>
            <a:off x="457200" y="6243638"/>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solidFill>
                  <a:srgbClr val="FFFFFF"/>
                </a:solidFill>
                <a:effectLst>
                  <a:outerShdw blurRad="38100" dist="38100" dir="2700000" algn="tl">
                    <a:srgbClr val="000000"/>
                  </a:outerShdw>
                </a:effectLst>
                <a:latin typeface="+mn-lt"/>
                <a:cs typeface="Arial" charset="0"/>
              </a:defRPr>
            </a:lvl1pPr>
          </a:lstStyle>
          <a:p>
            <a:pPr>
              <a:defRPr/>
            </a:pPr>
            <a:endParaRPr lang="ru-RU"/>
          </a:p>
        </p:txBody>
      </p:sp>
      <p:sp>
        <p:nvSpPr>
          <p:cNvPr id="76845" name="Rectangle 4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eaLnBrk="1" hangingPunct="1">
              <a:defRPr sz="1200">
                <a:solidFill>
                  <a:srgbClr val="FFFFFF"/>
                </a:solidFill>
                <a:effectLst>
                  <a:outerShdw blurRad="38100" dist="38100" dir="2700000" algn="tl">
                    <a:srgbClr val="000000"/>
                  </a:outerShdw>
                </a:effectLst>
                <a:latin typeface="+mn-lt"/>
                <a:cs typeface="Arial" charset="0"/>
              </a:defRPr>
            </a:lvl1pPr>
          </a:lstStyle>
          <a:p>
            <a:pPr>
              <a:defRPr/>
            </a:pPr>
            <a:endParaRPr lang="ru-RU"/>
          </a:p>
        </p:txBody>
      </p:sp>
      <p:sp>
        <p:nvSpPr>
          <p:cNvPr id="76846" name="Rectangle 46"/>
          <p:cNvSpPr>
            <a:spLocks noGrp="1" noChangeArrowheads="1"/>
          </p:cNvSpPr>
          <p:nvPr>
            <p:ph type="sldNum" sz="quarter" idx="4"/>
          </p:nvPr>
        </p:nvSpPr>
        <p:spPr bwMode="auto">
          <a:xfrm>
            <a:off x="6553200" y="6243638"/>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solidFill>
                  <a:srgbClr val="FFFFFF"/>
                </a:solidFill>
                <a:effectLst>
                  <a:outerShdw blurRad="38100" dist="38100" dir="2700000" algn="tl">
                    <a:srgbClr val="000000"/>
                  </a:outerShdw>
                </a:effectLst>
                <a:latin typeface="Arial" panose="020B0604020202020204" pitchFamily="34" charset="0"/>
                <a:cs typeface="Arial" pitchFamily="34" charset="0"/>
              </a:defRPr>
            </a:lvl1pPr>
          </a:lstStyle>
          <a:p>
            <a:pPr>
              <a:defRPr/>
            </a:pPr>
            <a:fld id="{4B5EB572-BEAC-4A05-BD50-65499A308250}"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933" r:id="rId1"/>
    <p:sldLayoutId id="2147483923" r:id="rId2"/>
    <p:sldLayoutId id="2147483922" r:id="rId3"/>
    <p:sldLayoutId id="2147483921" r:id="rId4"/>
    <p:sldLayoutId id="2147483920" r:id="rId5"/>
    <p:sldLayoutId id="2147483919" r:id="rId6"/>
    <p:sldLayoutId id="2147483918" r:id="rId7"/>
    <p:sldLayoutId id="2147483917" r:id="rId8"/>
    <p:sldLayoutId id="2147483916" r:id="rId9"/>
    <p:sldLayoutId id="2147483915" r:id="rId10"/>
    <p:sldLayoutId id="2147483914"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 Id="rId5" Type="http://schemas.openxmlformats.org/officeDocument/2006/relationships/image" Target="../media/image8.jpeg"/><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earch.ligazakon.ua/l_doc2.nsf/link1/T041618.html"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earch.ligazakon.ua/l_doc2.nsf/link1/T030435.html"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earch.ligazakon.ua/l_doc2.nsf/link1/T052866.html" TargetMode="External"/><Relationship Id="rId2" Type="http://schemas.openxmlformats.org/officeDocument/2006/relationships/hyperlink" Target="http://search.ligazakon.ua/l_doc2.nsf/link1/KD0005.html"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earch.ligazakon.ua/l_doc2.nsf/link1/T113460.html"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earch.ligazakon.ua/l_doc2.nsf/link1/T113460.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ext Box 2"/>
          <p:cNvSpPr txBox="1">
            <a:spLocks noChangeArrowheads="1"/>
          </p:cNvSpPr>
          <p:nvPr/>
        </p:nvSpPr>
        <p:spPr bwMode="auto">
          <a:xfrm>
            <a:off x="1619250" y="2781300"/>
            <a:ext cx="6624638" cy="366713"/>
          </a:xfrm>
          <a:prstGeom prst="rect">
            <a:avLst/>
          </a:prstGeom>
          <a:noFill/>
          <a:ln w="9525">
            <a:noFill/>
            <a:miter lim="800000"/>
            <a:headEnd/>
            <a:tailEnd/>
          </a:ln>
        </p:spPr>
        <p:txBody>
          <a:bodyPr>
            <a:spAutoFit/>
          </a:bodyPr>
          <a:lstStyle/>
          <a:p>
            <a:pPr>
              <a:spcBef>
                <a:spcPct val="50000"/>
              </a:spcBef>
            </a:pPr>
            <a:endParaRPr lang="ru-RU"/>
          </a:p>
        </p:txBody>
      </p:sp>
      <p:sp>
        <p:nvSpPr>
          <p:cNvPr id="4101" name="Text Box 3"/>
          <p:cNvSpPr txBox="1">
            <a:spLocks noChangeArrowheads="1"/>
          </p:cNvSpPr>
          <p:nvPr/>
        </p:nvSpPr>
        <p:spPr bwMode="auto">
          <a:xfrm>
            <a:off x="755650" y="1412875"/>
            <a:ext cx="7272338" cy="2833688"/>
          </a:xfrm>
          <a:prstGeom prst="rect">
            <a:avLst/>
          </a:prstGeom>
          <a:noFill/>
          <a:ln w="31750">
            <a:noFill/>
            <a:miter lim="800000"/>
            <a:headEnd/>
            <a:tailEnd type="none" w="sm" len="sm"/>
          </a:ln>
        </p:spPr>
        <p:txBody>
          <a:bodyPr>
            <a:spAutoFit/>
          </a:bodyPr>
          <a:lstStyle/>
          <a:p>
            <a:pPr algn="ctr">
              <a:spcBef>
                <a:spcPct val="50000"/>
              </a:spcBef>
            </a:pPr>
            <a:endParaRPr lang="en-US" sz="4800" b="1">
              <a:solidFill>
                <a:srgbClr val="0070C0"/>
              </a:solidFill>
            </a:endParaRPr>
          </a:p>
          <a:p>
            <a:pPr algn="ctr">
              <a:spcBef>
                <a:spcPct val="50000"/>
              </a:spcBef>
            </a:pPr>
            <a:endParaRPr lang="ru-RU" sz="3200" b="1">
              <a:solidFill>
                <a:srgbClr val="0070C0"/>
              </a:solidFill>
            </a:endParaRPr>
          </a:p>
          <a:p>
            <a:pPr algn="ctr">
              <a:spcBef>
                <a:spcPct val="50000"/>
              </a:spcBef>
            </a:pPr>
            <a:r>
              <a:rPr lang="ru-RU" sz="2400" b="1"/>
              <a:t>Діяльність уповноважених підрозділів поліції щодо </a:t>
            </a:r>
            <a:r>
              <a:rPr lang="uk-UA" sz="2400" b="1"/>
              <a:t> притягнення до відповідальності за вчинення гендерно обумовленого насильства</a:t>
            </a:r>
            <a:endParaRPr lang="en-US" sz="2400" b="1">
              <a:solidFill>
                <a:srgbClr val="0F388B"/>
              </a:solidFill>
            </a:endParaRPr>
          </a:p>
        </p:txBody>
      </p:sp>
      <p:pic>
        <p:nvPicPr>
          <p:cNvPr id="51203" name="Рисунок 15"/>
          <p:cNvPicPr>
            <a:picLocks noChangeAspect="1"/>
          </p:cNvPicPr>
          <p:nvPr/>
        </p:nvPicPr>
        <p:blipFill>
          <a:blip r:embed="rId2"/>
          <a:srcRect/>
          <a:stretch>
            <a:fillRect/>
          </a:stretch>
        </p:blipFill>
        <p:spPr bwMode="auto">
          <a:xfrm>
            <a:off x="6240463" y="4814888"/>
            <a:ext cx="2619375" cy="1743075"/>
          </a:xfrm>
          <a:prstGeom prst="rect">
            <a:avLst/>
          </a:prstGeom>
          <a:noFill/>
          <a:ln w="9525">
            <a:noFill/>
            <a:miter lim="800000"/>
            <a:headEnd/>
            <a:tailEnd/>
          </a:ln>
        </p:spPr>
      </p:pic>
      <p:pic>
        <p:nvPicPr>
          <p:cNvPr id="51204" name="Рисунок 1"/>
          <p:cNvPicPr>
            <a:picLocks noChangeAspect="1"/>
          </p:cNvPicPr>
          <p:nvPr/>
        </p:nvPicPr>
        <p:blipFill>
          <a:blip r:embed="rId3"/>
          <a:srcRect/>
          <a:stretch>
            <a:fillRect/>
          </a:stretch>
        </p:blipFill>
        <p:spPr bwMode="auto">
          <a:xfrm>
            <a:off x="304800" y="476250"/>
            <a:ext cx="2667000" cy="1714500"/>
          </a:xfrm>
          <a:prstGeom prst="rect">
            <a:avLst/>
          </a:prstGeom>
          <a:noFill/>
          <a:ln w="9525">
            <a:noFill/>
            <a:miter lim="800000"/>
            <a:headEnd/>
            <a:tailEnd/>
          </a:ln>
        </p:spPr>
      </p:pic>
      <p:pic>
        <p:nvPicPr>
          <p:cNvPr id="51205" name="Рисунок 2"/>
          <p:cNvPicPr>
            <a:picLocks noChangeAspect="1"/>
          </p:cNvPicPr>
          <p:nvPr/>
        </p:nvPicPr>
        <p:blipFill>
          <a:blip r:embed="rId4"/>
          <a:srcRect/>
          <a:stretch>
            <a:fillRect/>
          </a:stretch>
        </p:blipFill>
        <p:spPr bwMode="auto">
          <a:xfrm>
            <a:off x="5837238" y="366713"/>
            <a:ext cx="3062287" cy="1824037"/>
          </a:xfrm>
          <a:prstGeom prst="rect">
            <a:avLst/>
          </a:prstGeom>
          <a:noFill/>
          <a:ln w="9525">
            <a:noFill/>
            <a:miter lim="800000"/>
            <a:headEnd/>
            <a:tailEnd/>
          </a:ln>
        </p:spPr>
      </p:pic>
      <p:pic>
        <p:nvPicPr>
          <p:cNvPr id="51206" name="Рисунок 3"/>
          <p:cNvPicPr>
            <a:picLocks noChangeAspect="1"/>
          </p:cNvPicPr>
          <p:nvPr/>
        </p:nvPicPr>
        <p:blipFill>
          <a:blip r:embed="rId5"/>
          <a:srcRect/>
          <a:stretch>
            <a:fillRect/>
          </a:stretch>
        </p:blipFill>
        <p:spPr bwMode="auto">
          <a:xfrm>
            <a:off x="285750" y="4760913"/>
            <a:ext cx="2619375" cy="1743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Прямоугольник 1"/>
          <p:cNvSpPr>
            <a:spLocks noChangeArrowheads="1"/>
          </p:cNvSpPr>
          <p:nvPr/>
        </p:nvSpPr>
        <p:spPr bwMode="auto">
          <a:xfrm>
            <a:off x="107950" y="115888"/>
            <a:ext cx="8785225" cy="6618287"/>
          </a:xfrm>
          <a:prstGeom prst="rect">
            <a:avLst/>
          </a:prstGeom>
          <a:noFill/>
          <a:ln w="9525">
            <a:noFill/>
            <a:miter lim="800000"/>
            <a:headEnd/>
            <a:tailEnd/>
          </a:ln>
        </p:spPr>
        <p:txBody>
          <a:bodyPr>
            <a:spAutoFit/>
          </a:bodyPr>
          <a:lstStyle/>
          <a:p>
            <a:pPr algn="just">
              <a:lnSpc>
                <a:spcPct val="107000"/>
              </a:lnSpc>
              <a:spcAft>
                <a:spcPts val="800"/>
              </a:spcAft>
            </a:pPr>
            <a:r>
              <a:rPr lang="ru-RU" sz="2600" b="1">
                <a:latin typeface="Times New Roman" pitchFamily="18" charset="0"/>
                <a:cs typeface="Times New Roman" pitchFamily="18" charset="0"/>
              </a:rPr>
              <a:t>5. За заявою осіб, визначених частиною першою цієї статті, на підставі оцінки ризиків обмежувальний припис може бути продовжений судом на строк не більше шести місяців після закінчення строку, встановленого судовим рішенням згідно з частиною четвертою цієї статті.</a:t>
            </a:r>
            <a:endParaRPr lang="ru-RU" sz="2600" b="1">
              <a:latin typeface="Calibri" pitchFamily="34" charset="0"/>
              <a:ea typeface="Calibri" pitchFamily="34" charset="0"/>
              <a:cs typeface="Times New Roman" pitchFamily="18" charset="0"/>
            </a:endParaRPr>
          </a:p>
          <a:p>
            <a:pPr algn="just">
              <a:lnSpc>
                <a:spcPct val="107000"/>
              </a:lnSpc>
              <a:spcAft>
                <a:spcPts val="800"/>
              </a:spcAft>
            </a:pPr>
            <a:r>
              <a:rPr lang="ru-RU" sz="2600" b="1">
                <a:latin typeface="Times New Roman" pitchFamily="18" charset="0"/>
                <a:cs typeface="Times New Roman" pitchFamily="18" charset="0"/>
              </a:rPr>
              <a:t>6. Про видачу обмежувального припису кривднику суддя у встановлений законом строк інформує уповноважені підрозділи органів Національної поліції України за місцем проживання (перебування) постраждалої особи для взяття кривдника на профілактичний облік, а також районні, районні у містах Києві і Севастополі державні адміністрації та виконавчі органи сільських, селищних, міських, районних у містах (у разі їх створення) рад за місцем проживання (перебування) постраждалої особи.</a:t>
            </a:r>
            <a:endParaRPr lang="ru-RU" sz="2600" b="1">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Прямоугольник 1"/>
          <p:cNvSpPr>
            <a:spLocks noChangeArrowheads="1"/>
          </p:cNvSpPr>
          <p:nvPr/>
        </p:nvSpPr>
        <p:spPr bwMode="auto">
          <a:xfrm>
            <a:off x="107950" y="0"/>
            <a:ext cx="8928100" cy="7126288"/>
          </a:xfrm>
          <a:prstGeom prst="rect">
            <a:avLst/>
          </a:prstGeom>
          <a:noFill/>
          <a:ln w="9525">
            <a:noFill/>
            <a:miter lim="800000"/>
            <a:headEnd/>
            <a:tailEnd/>
          </a:ln>
        </p:spPr>
        <p:txBody>
          <a:bodyPr>
            <a:spAutoFit/>
          </a:bodyPr>
          <a:lstStyle/>
          <a:p>
            <a:pPr algn="just">
              <a:lnSpc>
                <a:spcPct val="107000"/>
              </a:lnSpc>
              <a:spcAft>
                <a:spcPts val="800"/>
              </a:spcAft>
            </a:pPr>
            <a:r>
              <a:rPr lang="ru-RU" sz="2600" b="1">
                <a:latin typeface="Times New Roman" pitchFamily="18" charset="0"/>
                <a:cs typeface="Times New Roman" pitchFamily="18" charset="0"/>
              </a:rPr>
              <a:t>7. Обмежувальний припис не може містити заходів, що обмежують право проживання чи перебування кривдника у місці свого постійного проживання (перебування), якщо кривдником є особа, яка не досягла вісімнадцятирічного віку на день видачі такого припису.</a:t>
            </a:r>
            <a:endParaRPr lang="ru-RU" sz="2600" b="1">
              <a:latin typeface="Calibri" pitchFamily="34" charset="0"/>
              <a:ea typeface="Calibri" pitchFamily="34" charset="0"/>
              <a:cs typeface="Times New Roman" pitchFamily="18" charset="0"/>
            </a:endParaRPr>
          </a:p>
          <a:p>
            <a:pPr algn="just">
              <a:lnSpc>
                <a:spcPct val="107000"/>
              </a:lnSpc>
              <a:spcAft>
                <a:spcPts val="800"/>
              </a:spcAft>
            </a:pPr>
            <a:r>
              <a:rPr lang="ru-RU" sz="2600" b="1">
                <a:latin typeface="Times New Roman" pitchFamily="18" charset="0"/>
                <a:cs typeface="Times New Roman" pitchFamily="18" charset="0"/>
              </a:rPr>
              <a:t>8. Порядок видачі судом обмежувального припису визначається </a:t>
            </a:r>
            <a:r>
              <a:rPr lang="ru-RU" sz="2600" b="1" u="sng">
                <a:solidFill>
                  <a:srgbClr val="0000FF"/>
                </a:solidFill>
                <a:latin typeface="Times New Roman" pitchFamily="18" charset="0"/>
                <a:cs typeface="Times New Roman" pitchFamily="18" charset="0"/>
                <a:hlinkClick r:id="rId2"/>
              </a:rPr>
              <a:t>Цивільним процесуальним кодексом України</a:t>
            </a:r>
            <a:r>
              <a:rPr lang="ru-RU" sz="2600" b="1">
                <a:latin typeface="Times New Roman" pitchFamily="18" charset="0"/>
                <a:cs typeface="Times New Roman" pitchFamily="18" charset="0"/>
              </a:rPr>
              <a:t>.</a:t>
            </a:r>
            <a:endParaRPr lang="ru-RU" sz="2600" b="1">
              <a:latin typeface="Calibri" pitchFamily="34" charset="0"/>
            </a:endParaRPr>
          </a:p>
          <a:p>
            <a:pPr algn="just">
              <a:lnSpc>
                <a:spcPct val="107000"/>
              </a:lnSpc>
              <a:spcAft>
                <a:spcPts val="800"/>
              </a:spcAft>
            </a:pPr>
            <a:r>
              <a:rPr lang="ru-RU" sz="2600" b="1">
                <a:latin typeface="Times New Roman" pitchFamily="18" charset="0"/>
                <a:cs typeface="Times New Roman" pitchFamily="18" charset="0"/>
              </a:rPr>
              <a:t>9. Постраждала особа може вимагати від кривдника компенсації її витрат на лікування, отримання консультацій або на оренду житла, яке вона винаймає (винаймала) з метою запобігання вчиненню стосовно неї гендерно обумовленого насильства, а також періодичних витрат на її утримання, утримання дітей чи інших членів сім'ї, які перебувають (перебували) на утриманні кривдника, у порядку, передбаченому законодавством.</a:t>
            </a:r>
            <a:endParaRPr lang="ru-RU" sz="2600" b="1">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Прямоугольник 1"/>
          <p:cNvSpPr>
            <a:spLocks noChangeArrowheads="1"/>
          </p:cNvSpPr>
          <p:nvPr/>
        </p:nvSpPr>
        <p:spPr bwMode="auto">
          <a:xfrm>
            <a:off x="179388" y="188913"/>
            <a:ext cx="8856662" cy="6702425"/>
          </a:xfrm>
          <a:prstGeom prst="rect">
            <a:avLst/>
          </a:prstGeom>
          <a:noFill/>
          <a:ln w="9525">
            <a:noFill/>
            <a:miter lim="800000"/>
            <a:headEnd/>
            <a:tailEnd/>
          </a:ln>
        </p:spPr>
        <p:txBody>
          <a:bodyPr>
            <a:spAutoFit/>
          </a:bodyPr>
          <a:lstStyle/>
          <a:p>
            <a:pPr algn="just">
              <a:lnSpc>
                <a:spcPct val="107000"/>
              </a:lnSpc>
              <a:spcAft>
                <a:spcPts val="800"/>
              </a:spcAft>
            </a:pPr>
            <a:r>
              <a:rPr lang="ru-RU" sz="2400" b="1">
                <a:solidFill>
                  <a:srgbClr val="FF0000"/>
                </a:solidFill>
                <a:latin typeface="Times New Roman" pitchFamily="18" charset="0"/>
                <a:cs typeface="Times New Roman" pitchFamily="18" charset="0"/>
              </a:rPr>
              <a:t>Взяття на профілактичний облік кривдників та проведення з ними профілактичної роботи</a:t>
            </a:r>
            <a:endParaRPr lang="ru-RU" sz="24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2400" b="1">
                <a:latin typeface="Times New Roman" pitchFamily="18" charset="0"/>
                <a:cs typeface="Times New Roman" pitchFamily="18" charset="0"/>
              </a:rPr>
              <a:t>1. Уповноважений підрозділ органу Національної поліції України бере на профілактичний облік кривдника з моменту виявлення факту вчинення ним гендерно обумовленого насильства на встановлений законодавством строк і проводить з ним профілактичну роботу.</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2. Зняття кривдника з профілактичного обліку здійснюється уповноваженим підрозділом органу Національної поліції України, який взяв його на профілактичний облік, автоматично після завершення встановленого строку, якщо інше не передбачено законодавством.</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3. Порядок взяття на профілактичний облік, проведення профілактичної роботи та зняття з профілактичного обліку кривдника затверджується Міністерством внутрішніх справ України.</a:t>
            </a:r>
            <a:endParaRPr lang="ru-RU" sz="2400" b="1">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Прямоугольник 1"/>
          <p:cNvSpPr>
            <a:spLocks noChangeArrowheads="1"/>
          </p:cNvSpPr>
          <p:nvPr/>
        </p:nvSpPr>
        <p:spPr bwMode="auto">
          <a:xfrm>
            <a:off x="0" y="-100013"/>
            <a:ext cx="8964613" cy="7319963"/>
          </a:xfrm>
          <a:prstGeom prst="rect">
            <a:avLst/>
          </a:prstGeom>
          <a:noFill/>
          <a:ln w="9525">
            <a:noFill/>
            <a:miter lim="800000"/>
            <a:headEnd/>
            <a:tailEnd/>
          </a:ln>
        </p:spPr>
        <p:txBody>
          <a:bodyPr>
            <a:spAutoFit/>
          </a:bodyPr>
          <a:lstStyle/>
          <a:p>
            <a:pPr algn="just">
              <a:lnSpc>
                <a:spcPct val="107000"/>
              </a:lnSpc>
              <a:spcAft>
                <a:spcPts val="800"/>
              </a:spcAft>
            </a:pPr>
            <a:r>
              <a:rPr lang="ru-RU" sz="2300" b="1">
                <a:solidFill>
                  <a:srgbClr val="FF0000"/>
                </a:solidFill>
                <a:latin typeface="Times New Roman" pitchFamily="18" charset="0"/>
                <a:cs typeface="Times New Roman" pitchFamily="18" charset="0"/>
              </a:rPr>
              <a:t>Виконання програм для кривдників</a:t>
            </a:r>
            <a:endParaRPr lang="ru-RU" sz="23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2300" b="1">
                <a:latin typeface="Times New Roman" pitchFamily="18" charset="0"/>
                <a:cs typeface="Times New Roman" pitchFamily="18" charset="0"/>
              </a:rPr>
              <a:t>1. Суб'єктами, відповідальними за виконання програм для кривдників, є місцеві державні адміністрації та органи місцевого самоврядування.</a:t>
            </a:r>
            <a:endParaRPr lang="ru-RU" sz="2300" b="1">
              <a:latin typeface="Calibri" pitchFamily="34" charset="0"/>
            </a:endParaRPr>
          </a:p>
          <a:p>
            <a:pPr algn="just">
              <a:lnSpc>
                <a:spcPct val="107000"/>
              </a:lnSpc>
              <a:spcAft>
                <a:spcPts val="800"/>
              </a:spcAft>
            </a:pPr>
            <a:r>
              <a:rPr lang="ru-RU" sz="2300" b="1">
                <a:latin typeface="Times New Roman" pitchFamily="18" charset="0"/>
                <a:cs typeface="Times New Roman" pitchFamily="18" charset="0"/>
              </a:rPr>
              <a:t>2. Суб'єкт, відповідальний за виконання програм для кривдників, організовує та забезпечує проходження кривдниками таких програм.</a:t>
            </a:r>
            <a:endParaRPr lang="ru-RU" sz="2300" b="1">
              <a:latin typeface="Calibri" pitchFamily="34" charset="0"/>
            </a:endParaRPr>
          </a:p>
          <a:p>
            <a:pPr algn="just">
              <a:lnSpc>
                <a:spcPct val="107000"/>
              </a:lnSpc>
              <a:spcAft>
                <a:spcPts val="800"/>
              </a:spcAft>
            </a:pPr>
            <a:r>
              <a:rPr lang="ru-RU" sz="2300" b="1">
                <a:latin typeface="Times New Roman" pitchFamily="18" charset="0"/>
                <a:cs typeface="Times New Roman" pitchFamily="18" charset="0"/>
              </a:rPr>
              <a:t>3. Виконання програм для кривдників стосовно дітей-кривдників здійснюється з урахуванням вікових та психологічних особливостей дітей.</a:t>
            </a:r>
            <a:endParaRPr lang="ru-RU" sz="2300" b="1">
              <a:latin typeface="Calibri" pitchFamily="34" charset="0"/>
            </a:endParaRPr>
          </a:p>
          <a:p>
            <a:pPr algn="just">
              <a:lnSpc>
                <a:spcPct val="107000"/>
              </a:lnSpc>
              <a:spcAft>
                <a:spcPts val="800"/>
              </a:spcAft>
            </a:pPr>
            <a:r>
              <a:rPr lang="ru-RU" sz="2300" b="1">
                <a:latin typeface="Times New Roman" pitchFamily="18" charset="0"/>
                <a:cs typeface="Times New Roman" pitchFamily="18" charset="0"/>
              </a:rPr>
              <a:t>4. З метою запобігання повторному вчиненню гендерно обумовленого насильства та забезпечення виконання програми для кривдника дитину-кривдника може бути тимчасово влаштовано до родичів, у сім'ю патронатного вихователя або до установи для дітей незалежно від форми власності та підпорядкування, в яких створені належні умови для проживання, виховання, навчання та реабілітації дитини відповідно до її потреб.</a:t>
            </a:r>
            <a:endParaRPr lang="ru-RU" sz="2300" b="1">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Прямоугольник 1"/>
          <p:cNvSpPr>
            <a:spLocks noChangeArrowheads="1"/>
          </p:cNvSpPr>
          <p:nvPr/>
        </p:nvSpPr>
        <p:spPr bwMode="auto">
          <a:xfrm>
            <a:off x="107950" y="0"/>
            <a:ext cx="8928100" cy="6543675"/>
          </a:xfrm>
          <a:prstGeom prst="rect">
            <a:avLst/>
          </a:prstGeom>
          <a:noFill/>
          <a:ln w="9525">
            <a:noFill/>
            <a:miter lim="800000"/>
            <a:headEnd/>
            <a:tailEnd/>
          </a:ln>
        </p:spPr>
        <p:txBody>
          <a:bodyPr>
            <a:spAutoFit/>
          </a:bodyPr>
          <a:lstStyle/>
          <a:p>
            <a:pPr algn="just">
              <a:lnSpc>
                <a:spcPct val="107000"/>
              </a:lnSpc>
              <a:spcAft>
                <a:spcPts val="800"/>
              </a:spcAft>
            </a:pPr>
            <a:r>
              <a:rPr lang="ru-RU" sz="2300" b="1">
                <a:latin typeface="Times New Roman" pitchFamily="18" charset="0"/>
                <a:cs typeface="Times New Roman" pitchFamily="18" charset="0"/>
              </a:rPr>
              <a:t>5. Виконання програм для кривдників забезпечують фахівці, які пройшли відповідне навчання.</a:t>
            </a:r>
            <a:endParaRPr lang="ru-RU" sz="2300" b="1">
              <a:latin typeface="Calibri" pitchFamily="34" charset="0"/>
              <a:ea typeface="Calibri" pitchFamily="34" charset="0"/>
              <a:cs typeface="Times New Roman" pitchFamily="18" charset="0"/>
            </a:endParaRPr>
          </a:p>
          <a:p>
            <a:pPr algn="just">
              <a:lnSpc>
                <a:spcPct val="107000"/>
              </a:lnSpc>
              <a:spcAft>
                <a:spcPts val="800"/>
              </a:spcAft>
            </a:pPr>
            <a:r>
              <a:rPr lang="ru-RU" sz="2300" b="1">
                <a:latin typeface="Times New Roman" pitchFamily="18" charset="0"/>
                <a:cs typeface="Times New Roman" pitchFamily="18" charset="0"/>
              </a:rPr>
              <a:t>6. Кривдника може бути направлено судом на проходження програми для кривдників на строк від трьох місяців до одного року у випадках, передбачених законодавством.</a:t>
            </a:r>
            <a:endParaRPr lang="ru-RU" sz="2300" b="1">
              <a:latin typeface="Calibri" pitchFamily="34" charset="0"/>
            </a:endParaRPr>
          </a:p>
          <a:p>
            <a:pPr algn="just">
              <a:lnSpc>
                <a:spcPct val="107000"/>
              </a:lnSpc>
              <a:spcAft>
                <a:spcPts val="800"/>
              </a:spcAft>
            </a:pPr>
            <a:r>
              <a:rPr lang="ru-RU" sz="2300" b="1">
                <a:latin typeface="Times New Roman" pitchFamily="18" charset="0"/>
                <a:cs typeface="Times New Roman" pitchFamily="18" charset="0"/>
              </a:rPr>
              <a:t>7. Кривдник повинен мати можливість відвідувати програму для кривдників за власною ініціативою на добровільній основі.</a:t>
            </a:r>
            <a:endParaRPr lang="ru-RU" sz="2300" b="1">
              <a:latin typeface="Calibri" pitchFamily="34" charset="0"/>
            </a:endParaRPr>
          </a:p>
          <a:p>
            <a:pPr algn="just">
              <a:lnSpc>
                <a:spcPct val="107000"/>
              </a:lnSpc>
              <a:spcAft>
                <a:spcPts val="800"/>
              </a:spcAft>
            </a:pPr>
            <a:r>
              <a:rPr lang="ru-RU" sz="2300" b="1">
                <a:latin typeface="Times New Roman" pitchFamily="18" charset="0"/>
                <a:cs typeface="Times New Roman" pitchFamily="18" charset="0"/>
              </a:rPr>
              <a:t>8. У разі неявки кривдника для проходження програми для кривдників або ухилення від проходження програми без поважних причин суб'єкти, відповідальні за виконання програм для кривдників, надають протягом трьох робочих днів письмове повідомлення про це уповноваженому підрозділу органів Національної поліції України для вжиття заходів.</a:t>
            </a:r>
            <a:endParaRPr lang="ru-RU" sz="2300" b="1">
              <a:latin typeface="Calibri" pitchFamily="34" charset="0"/>
            </a:endParaRPr>
          </a:p>
          <a:p>
            <a:pPr algn="just">
              <a:lnSpc>
                <a:spcPct val="107000"/>
              </a:lnSpc>
              <a:spcAft>
                <a:spcPts val="800"/>
              </a:spcAft>
            </a:pPr>
            <a:r>
              <a:rPr lang="ru-RU" sz="2300" b="1">
                <a:latin typeface="Times New Roman" pitchFamily="18" charset="0"/>
                <a:cs typeface="Times New Roman" pitchFamily="18" charset="0"/>
              </a:rPr>
              <a:t>9. Притягнення кривдника до відповідальності за непроходження програми для кривдників не звільняє його від обов'язку пройти таку програму.</a:t>
            </a:r>
            <a:endParaRPr lang="ru-RU" sz="2300" b="1">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Прямоугольник 1"/>
          <p:cNvSpPr>
            <a:spLocks noChangeArrowheads="1"/>
          </p:cNvSpPr>
          <p:nvPr/>
        </p:nvSpPr>
        <p:spPr bwMode="auto">
          <a:xfrm>
            <a:off x="179388" y="0"/>
            <a:ext cx="8785225" cy="6826250"/>
          </a:xfrm>
          <a:prstGeom prst="rect">
            <a:avLst/>
          </a:prstGeom>
          <a:noFill/>
          <a:ln w="9525">
            <a:noFill/>
            <a:miter lim="800000"/>
            <a:headEnd/>
            <a:tailEnd/>
          </a:ln>
        </p:spPr>
        <p:txBody>
          <a:bodyPr>
            <a:spAutoFit/>
          </a:bodyPr>
          <a:lstStyle/>
          <a:p>
            <a:pPr algn="just">
              <a:lnSpc>
                <a:spcPct val="107000"/>
              </a:lnSpc>
              <a:spcAft>
                <a:spcPts val="800"/>
              </a:spcAft>
            </a:pPr>
            <a:r>
              <a:rPr lang="ru-RU" sz="2400" b="1">
                <a:solidFill>
                  <a:srgbClr val="FF0000"/>
                </a:solidFill>
                <a:latin typeface="Times New Roman" pitchFamily="18" charset="0"/>
                <a:cs typeface="Times New Roman" pitchFamily="18" charset="0"/>
              </a:rPr>
              <a:t>Стаття 29. Відповідальність за вчинення домашнього насильства</a:t>
            </a:r>
            <a:endParaRPr lang="ru-RU" sz="24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2400" b="1">
                <a:latin typeface="Times New Roman" pitchFamily="18" charset="0"/>
                <a:cs typeface="Times New Roman" pitchFamily="18" charset="0"/>
              </a:rPr>
              <a:t>1. Кривдник, який порушив вимоги спеціальних заходів щодо протидії домашньому насильству, несе відповідальність відповідно до закону.</a:t>
            </a:r>
            <a:endParaRPr lang="ru-RU" sz="2400" b="1">
              <a:latin typeface="Calibri" pitchFamily="34" charset="0"/>
            </a:endParaRPr>
          </a:p>
          <a:p>
            <a:pPr algn="just">
              <a:lnSpc>
                <a:spcPct val="107000"/>
              </a:lnSpc>
              <a:spcAft>
                <a:spcPts val="800"/>
              </a:spcAft>
            </a:pPr>
            <a:r>
              <a:rPr lang="ru-RU" sz="2400" b="1">
                <a:solidFill>
                  <a:srgbClr val="FF0000"/>
                </a:solidFill>
                <a:latin typeface="Times New Roman" pitchFamily="18" charset="0"/>
                <a:cs typeface="Times New Roman" pitchFamily="18" charset="0"/>
              </a:rPr>
              <a:t>Стаття 30. Відшкодування матеріальних збитків і моральної шкоди, завданих унаслідок вчинення домашнього насильства</a:t>
            </a:r>
            <a:endParaRPr lang="ru-RU" sz="2400" b="1">
              <a:solidFill>
                <a:srgbClr val="FF0000"/>
              </a:solidFill>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1. Особі, яка має право на відшкодування матеріальних збитків і моральної шкоди, завданих внаслідок домашнього насильства, моральна шкода відшкодовується незалежно від матеріальних збитків, які підлягають відшкодуванню, та не пов'язана з їх розміром.</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2. Порядок відшкодування матеріальних збитків і моральної шкоди, завданих унаслідок домашнього насильства, визначається </a:t>
            </a:r>
            <a:r>
              <a:rPr lang="ru-RU" sz="2400" b="1" u="sng">
                <a:solidFill>
                  <a:srgbClr val="0000FF"/>
                </a:solidFill>
                <a:latin typeface="Times New Roman" pitchFamily="18" charset="0"/>
                <a:cs typeface="Times New Roman" pitchFamily="18" charset="0"/>
                <a:hlinkClick r:id="rId2"/>
              </a:rPr>
              <a:t>Цивільним кодексом України</a:t>
            </a:r>
            <a:r>
              <a:rPr lang="ru-RU" sz="2400" b="1">
                <a:latin typeface="Times New Roman" pitchFamily="18" charset="0"/>
                <a:cs typeface="Times New Roman" pitchFamily="18" charset="0"/>
              </a:rPr>
              <a:t> та іншими законодавчими актами.</a:t>
            </a:r>
            <a:endParaRPr lang="ru-RU" sz="2400" b="1">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Прямоугольник 1"/>
          <p:cNvSpPr>
            <a:spLocks noChangeArrowheads="1"/>
          </p:cNvSpPr>
          <p:nvPr/>
        </p:nvSpPr>
        <p:spPr bwMode="auto">
          <a:xfrm>
            <a:off x="1763713" y="981075"/>
            <a:ext cx="7172325" cy="5724525"/>
          </a:xfrm>
          <a:prstGeom prst="rect">
            <a:avLst/>
          </a:prstGeom>
          <a:noFill/>
          <a:ln w="9525">
            <a:noFill/>
            <a:miter lim="800000"/>
            <a:headEnd/>
            <a:tailEnd/>
          </a:ln>
        </p:spPr>
        <p:txBody>
          <a:bodyPr>
            <a:spAutoFit/>
          </a:bodyPr>
          <a:lstStyle/>
          <a:p>
            <a:r>
              <a:rPr lang="uk-UA" sz="4400" b="1">
                <a:solidFill>
                  <a:srgbClr val="000000"/>
                </a:solidFill>
              </a:rPr>
              <a:t>Адміністративна</a:t>
            </a:r>
          </a:p>
          <a:p>
            <a:endParaRPr lang="uk-UA" sz="4400" b="1">
              <a:solidFill>
                <a:srgbClr val="000000"/>
              </a:solidFill>
            </a:endParaRPr>
          </a:p>
          <a:p>
            <a:r>
              <a:rPr lang="uk-UA" sz="4400" b="1">
                <a:solidFill>
                  <a:srgbClr val="000000"/>
                </a:solidFill>
              </a:rPr>
              <a:t>Кримінальна</a:t>
            </a:r>
          </a:p>
          <a:p>
            <a:endParaRPr lang="uk-UA" sz="4400" b="1">
              <a:solidFill>
                <a:srgbClr val="000000"/>
              </a:solidFill>
            </a:endParaRPr>
          </a:p>
          <a:p>
            <a:r>
              <a:rPr lang="uk-UA" sz="4400" b="1">
                <a:solidFill>
                  <a:srgbClr val="000000"/>
                </a:solidFill>
              </a:rPr>
              <a:t>Цивільно – правова</a:t>
            </a:r>
          </a:p>
          <a:p>
            <a:endParaRPr lang="uk-UA" sz="4400" b="1">
              <a:solidFill>
                <a:srgbClr val="000000"/>
              </a:solidFill>
            </a:endParaRPr>
          </a:p>
          <a:p>
            <a:r>
              <a:rPr lang="uk-UA" sz="4400" b="1">
                <a:solidFill>
                  <a:srgbClr val="000000"/>
                </a:solidFill>
              </a:rPr>
              <a:t>Дисциплінарна</a:t>
            </a:r>
          </a:p>
          <a:p>
            <a:endParaRPr lang="uk-UA" sz="4000" b="1">
              <a:solidFill>
                <a:srgbClr val="000000"/>
              </a:solidFill>
            </a:endParaRPr>
          </a:p>
          <a:p>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Прямоугольник 1"/>
          <p:cNvSpPr>
            <a:spLocks noChangeArrowheads="1"/>
          </p:cNvSpPr>
          <p:nvPr/>
        </p:nvSpPr>
        <p:spPr bwMode="auto">
          <a:xfrm>
            <a:off x="107950" y="0"/>
            <a:ext cx="8928100" cy="6643688"/>
          </a:xfrm>
          <a:prstGeom prst="rect">
            <a:avLst/>
          </a:prstGeom>
          <a:noFill/>
          <a:ln w="9525">
            <a:noFill/>
            <a:miter lim="800000"/>
            <a:headEnd/>
            <a:tailEnd/>
          </a:ln>
        </p:spPr>
        <p:txBody>
          <a:bodyPr>
            <a:spAutoFit/>
          </a:bodyPr>
          <a:lstStyle/>
          <a:p>
            <a:pPr algn="just">
              <a:lnSpc>
                <a:spcPct val="107000"/>
              </a:lnSpc>
              <a:spcAft>
                <a:spcPts val="800"/>
              </a:spcAft>
            </a:pPr>
            <a:r>
              <a:rPr lang="ru-RU" sz="2400" b="1">
                <a:latin typeface="Times New Roman" pitchFamily="18" charset="0"/>
                <a:cs typeface="Times New Roman" pitchFamily="18" charset="0"/>
              </a:rPr>
              <a:t>3. Внести зміни до таких законодавчих актів України:</a:t>
            </a:r>
            <a:endParaRPr lang="ru-RU" sz="2400" b="1">
              <a:latin typeface="Calibri" pitchFamily="34" charset="0"/>
              <a:ea typeface="Calibri" pitchFamily="34" charset="0"/>
              <a:cs typeface="Times New Roman" pitchFamily="18" charset="0"/>
            </a:endParaRPr>
          </a:p>
          <a:p>
            <a:pPr algn="just">
              <a:lnSpc>
                <a:spcPct val="107000"/>
              </a:lnSpc>
              <a:spcAft>
                <a:spcPts val="800"/>
              </a:spcAft>
            </a:pPr>
            <a:r>
              <a:rPr lang="ru-RU" sz="2400" b="1">
                <a:latin typeface="Times New Roman" pitchFamily="18" charset="0"/>
                <a:cs typeface="Times New Roman" pitchFamily="18" charset="0"/>
              </a:rPr>
              <a:t>1) у </a:t>
            </a:r>
            <a:r>
              <a:rPr lang="ru-RU" sz="2400" b="1" u="sng">
                <a:solidFill>
                  <a:srgbClr val="0000FF"/>
                </a:solidFill>
                <a:latin typeface="Times New Roman" pitchFamily="18" charset="0"/>
                <a:cs typeface="Times New Roman" pitchFamily="18" charset="0"/>
                <a:hlinkClick r:id="rId2"/>
              </a:rPr>
              <a:t>Кодексі України про адміністративні правопорушення</a:t>
            </a:r>
            <a:r>
              <a:rPr lang="ru-RU" sz="2400" b="1">
                <a:latin typeface="Times New Roman" pitchFamily="18" charset="0"/>
                <a:cs typeface="Times New Roman" pitchFamily="18" charset="0"/>
              </a:rPr>
              <a:t> (Відомості Верховної Ради УРСР, 1984 р., додаток до N 51, ст. 1122):</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доповнити статтею 39</a:t>
            </a:r>
            <a:r>
              <a:rPr lang="ru-RU" sz="2400" b="1" baseline="30000">
                <a:latin typeface="Times New Roman" pitchFamily="18" charset="0"/>
                <a:cs typeface="Times New Roman" pitchFamily="18" charset="0"/>
              </a:rPr>
              <a:t>1</a:t>
            </a:r>
            <a:r>
              <a:rPr lang="ru-RU" sz="2400" b="1">
                <a:latin typeface="Times New Roman" pitchFamily="18" charset="0"/>
                <a:cs typeface="Times New Roman" pitchFamily="18" charset="0"/>
              </a:rPr>
              <a:t> такого змісту:</a:t>
            </a:r>
            <a:endParaRPr lang="ru-RU" sz="2400" b="1">
              <a:latin typeface="Calibri" pitchFamily="34" charset="0"/>
            </a:endParaRPr>
          </a:p>
          <a:p>
            <a:pPr algn="just">
              <a:lnSpc>
                <a:spcPct val="107000"/>
              </a:lnSpc>
              <a:spcAft>
                <a:spcPts val="800"/>
              </a:spcAft>
            </a:pPr>
            <a:r>
              <a:rPr lang="ru-RU" sz="2300" b="1">
                <a:latin typeface="Times New Roman" pitchFamily="18" charset="0"/>
                <a:cs typeface="Times New Roman" pitchFamily="18" charset="0"/>
              </a:rPr>
              <a:t>"Стаття 39</a:t>
            </a:r>
            <a:r>
              <a:rPr lang="ru-RU" sz="2300" b="1" baseline="30000">
                <a:latin typeface="Times New Roman" pitchFamily="18" charset="0"/>
                <a:cs typeface="Times New Roman" pitchFamily="18" charset="0"/>
              </a:rPr>
              <a:t>1</a:t>
            </a:r>
            <a:r>
              <a:rPr lang="ru-RU" sz="2300" b="1">
                <a:latin typeface="Times New Roman" pitchFamily="18" charset="0"/>
                <a:cs typeface="Times New Roman" pitchFamily="18" charset="0"/>
              </a:rPr>
              <a:t>. Направлення на проходження програми для особи, яка вчинила домашнє насильство чи насильство за ознакою статі</a:t>
            </a:r>
            <a:endParaRPr lang="ru-RU" sz="2300" b="1">
              <a:latin typeface="Calibri" pitchFamily="34" charset="0"/>
            </a:endParaRPr>
          </a:p>
          <a:p>
            <a:pPr algn="just">
              <a:lnSpc>
                <a:spcPct val="107000"/>
              </a:lnSpc>
              <a:spcAft>
                <a:spcPts val="800"/>
              </a:spcAft>
            </a:pPr>
            <a:r>
              <a:rPr lang="ru-RU" sz="2300" b="1">
                <a:latin typeface="Times New Roman" pitchFamily="18" charset="0"/>
                <a:cs typeface="Times New Roman" pitchFamily="18" charset="0"/>
              </a:rPr>
              <a:t>У разі вчинення домашнього насильства чи насильства за ознакою статі суд під час вирішення питання про накладення стягнення за адміністративне правопорушення має право одночасно вирішити питання про направлення особи, яка вчинила домашнє насильство чи насильство за ознакою статі, на проходження програми для таких осіб, передбаченої Законом України "Про запобігання та протидію домашньому насильству" чи </a:t>
            </a:r>
            <a:r>
              <a:rPr lang="ru-RU" sz="2300" b="1" u="sng">
                <a:solidFill>
                  <a:srgbClr val="0000FF"/>
                </a:solidFill>
                <a:latin typeface="Times New Roman" pitchFamily="18" charset="0"/>
                <a:cs typeface="Times New Roman" pitchFamily="18" charset="0"/>
                <a:hlinkClick r:id="rId3"/>
              </a:rPr>
              <a:t>Законом України "Про забезпечення рівних прав та можливостей жінок і чоловіків"</a:t>
            </a:r>
            <a:r>
              <a:rPr lang="ru-RU" sz="2300" b="1">
                <a:latin typeface="Times New Roman" pitchFamily="18" charset="0"/>
                <a:cs typeface="Times New Roman" pitchFamily="18" charset="0"/>
              </a:rPr>
              <a:t>;</a:t>
            </a:r>
            <a:endParaRPr lang="ru-RU" sz="2300" b="1">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Прямоугольник 1"/>
          <p:cNvSpPr>
            <a:spLocks noChangeArrowheads="1"/>
          </p:cNvSpPr>
          <p:nvPr/>
        </p:nvSpPr>
        <p:spPr bwMode="auto">
          <a:xfrm>
            <a:off x="107950" y="0"/>
            <a:ext cx="8856663" cy="6751638"/>
          </a:xfrm>
          <a:prstGeom prst="rect">
            <a:avLst/>
          </a:prstGeom>
          <a:noFill/>
          <a:ln w="9525">
            <a:noFill/>
            <a:miter lim="800000"/>
            <a:headEnd/>
            <a:tailEnd/>
          </a:ln>
        </p:spPr>
        <p:txBody>
          <a:bodyPr>
            <a:spAutoFit/>
          </a:bodyPr>
          <a:lstStyle/>
          <a:p>
            <a:pPr algn="just">
              <a:lnSpc>
                <a:spcPct val="107000"/>
              </a:lnSpc>
              <a:spcAft>
                <a:spcPts val="800"/>
              </a:spcAft>
            </a:pPr>
            <a:r>
              <a:rPr lang="ru-RU" sz="2400" i="1">
                <a:latin typeface="Times New Roman" pitchFamily="18" charset="0"/>
                <a:cs typeface="Times New Roman" pitchFamily="18" charset="0"/>
              </a:rPr>
              <a:t>статтю 173</a:t>
            </a:r>
            <a:r>
              <a:rPr lang="ru-RU" sz="2400" i="1" baseline="30000">
                <a:latin typeface="Times New Roman" pitchFamily="18" charset="0"/>
                <a:cs typeface="Times New Roman" pitchFamily="18" charset="0"/>
              </a:rPr>
              <a:t>2</a:t>
            </a:r>
            <a:r>
              <a:rPr lang="ru-RU" sz="2400" i="1">
                <a:latin typeface="Times New Roman" pitchFamily="18" charset="0"/>
                <a:cs typeface="Times New Roman" pitchFamily="18" charset="0"/>
              </a:rPr>
              <a:t> викласти в такій редакції:</a:t>
            </a:r>
            <a:endParaRPr lang="ru-RU" sz="2400" i="1">
              <a:latin typeface="Calibri" pitchFamily="34" charset="0"/>
              <a:ea typeface="Calibri" pitchFamily="34" charset="0"/>
              <a:cs typeface="Times New Roman" pitchFamily="18" charset="0"/>
            </a:endParaRPr>
          </a:p>
          <a:p>
            <a:pPr algn="just">
              <a:lnSpc>
                <a:spcPct val="107000"/>
              </a:lnSpc>
              <a:spcAft>
                <a:spcPts val="800"/>
              </a:spcAft>
            </a:pPr>
            <a:r>
              <a:rPr lang="ru-RU" sz="2300" b="1">
                <a:solidFill>
                  <a:srgbClr val="FF0000"/>
                </a:solidFill>
                <a:latin typeface="Times New Roman" pitchFamily="18" charset="0"/>
                <a:cs typeface="Times New Roman" pitchFamily="18" charset="0"/>
              </a:rPr>
              <a:t>"Стаття 173</a:t>
            </a:r>
            <a:r>
              <a:rPr lang="ru-RU" sz="2300" b="1" baseline="30000">
                <a:solidFill>
                  <a:srgbClr val="FF0000"/>
                </a:solidFill>
                <a:latin typeface="Times New Roman" pitchFamily="18" charset="0"/>
                <a:cs typeface="Times New Roman" pitchFamily="18" charset="0"/>
              </a:rPr>
              <a:t>2</a:t>
            </a:r>
            <a:r>
              <a:rPr lang="ru-RU" sz="2300" b="1">
                <a:solidFill>
                  <a:srgbClr val="FF0000"/>
                </a:solidFill>
                <a:latin typeface="Times New Roman" pitchFamily="18" charset="0"/>
                <a:cs typeface="Times New Roman" pitchFamily="18" charset="0"/>
              </a:rPr>
              <a:t>. Вчинення домашнього насильства, насильства за ознакою статі, невиконання термінового заборонного припису або неповідомлення про місце свого тимчасового перебування</a:t>
            </a:r>
            <a:endParaRPr lang="ru-RU" sz="2300" b="1">
              <a:solidFill>
                <a:srgbClr val="FF0000"/>
              </a:solidFill>
              <a:latin typeface="Calibri" pitchFamily="34" charset="0"/>
            </a:endParaRPr>
          </a:p>
          <a:p>
            <a:pPr algn="just">
              <a:lnSpc>
                <a:spcPct val="107000"/>
              </a:lnSpc>
              <a:spcAft>
                <a:spcPts val="800"/>
              </a:spcAft>
            </a:pPr>
            <a:r>
              <a:rPr lang="ru-RU" sz="2300" b="1">
                <a:latin typeface="Times New Roman" pitchFamily="18" charset="0"/>
                <a:cs typeface="Times New Roman" pitchFamily="18" charset="0"/>
              </a:rPr>
              <a:t>	Вчинення домашнього насильства, насильства за ознакою статі, тобто умисне вчинення будь-яких діянь (дій або бездіяльності) фізичного, психологічного чи економічного характеру (застосування насильства, що не спричинило тілесних ушкоджень, погрози, образи чи переслідування, позбавлення житла, їжі, одягу, іншого майна або коштів, на які потерпілий має передбачене законом право, тощо), внаслідок чого могла бути чи була завдана шкода фізичному або психічному здоров'ю потерпілого, а так само невиконання термінового заборонного припису особою, стосовно якої він винесений, або неповідомлення уповноваженим підрозділам органів Національної поліції України про місце свого тимчасового перебування в разі його винесення, -</a:t>
            </a:r>
            <a:endParaRPr lang="ru-RU" sz="2300" b="1">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Прямоугольник 1"/>
          <p:cNvSpPr>
            <a:spLocks noChangeArrowheads="1"/>
          </p:cNvSpPr>
          <p:nvPr/>
        </p:nvSpPr>
        <p:spPr bwMode="auto">
          <a:xfrm>
            <a:off x="107950" y="0"/>
            <a:ext cx="8856663" cy="6751638"/>
          </a:xfrm>
          <a:prstGeom prst="rect">
            <a:avLst/>
          </a:prstGeom>
          <a:noFill/>
          <a:ln w="9525">
            <a:noFill/>
            <a:miter lim="800000"/>
            <a:headEnd/>
            <a:tailEnd/>
          </a:ln>
        </p:spPr>
        <p:txBody>
          <a:bodyPr>
            <a:spAutoFit/>
          </a:bodyPr>
          <a:lstStyle/>
          <a:p>
            <a:pPr algn="just">
              <a:lnSpc>
                <a:spcPct val="107000"/>
              </a:lnSpc>
              <a:spcAft>
                <a:spcPts val="800"/>
              </a:spcAft>
            </a:pPr>
            <a:r>
              <a:rPr lang="ru-RU" sz="2800" b="1">
                <a:latin typeface="Times New Roman" pitchFamily="18" charset="0"/>
                <a:cs typeface="Times New Roman" pitchFamily="18" charset="0"/>
              </a:rPr>
              <a:t>тягнуть за собою накладення штрафу від десяти до двадцяти неоподатковуваних мінімумів доходів громадян або громадські роботи на строк від тридцяти до сорока годин, або адміністративний арешт на строк до семи діб.</a:t>
            </a:r>
            <a:endParaRPr lang="ru-RU" sz="2800" b="1">
              <a:latin typeface="Calibri" pitchFamily="34" charset="0"/>
              <a:ea typeface="Calibri" pitchFamily="34" charset="0"/>
              <a:cs typeface="Times New Roman" pitchFamily="18" charset="0"/>
            </a:endParaRPr>
          </a:p>
          <a:p>
            <a:pPr algn="just">
              <a:lnSpc>
                <a:spcPct val="107000"/>
              </a:lnSpc>
              <a:spcAft>
                <a:spcPts val="800"/>
              </a:spcAft>
            </a:pPr>
            <a:r>
              <a:rPr lang="ru-RU" sz="2800" b="1">
                <a:solidFill>
                  <a:srgbClr val="FF0000"/>
                </a:solidFill>
                <a:latin typeface="Times New Roman" pitchFamily="18" charset="0"/>
                <a:cs typeface="Times New Roman" pitchFamily="18" charset="0"/>
              </a:rPr>
              <a:t>Ті самі дії, вчинені особою, яку протягом року було піддано адміністративному стягненню за одне з порушень, передбачених частиною першою цієї статті, -</a:t>
            </a:r>
            <a:endParaRPr lang="ru-RU" sz="2800" b="1">
              <a:solidFill>
                <a:srgbClr val="FF0000"/>
              </a:solidFill>
              <a:latin typeface="Calibri" pitchFamily="34" charset="0"/>
            </a:endParaRPr>
          </a:p>
          <a:p>
            <a:pPr algn="just">
              <a:lnSpc>
                <a:spcPct val="107000"/>
              </a:lnSpc>
              <a:spcAft>
                <a:spcPts val="800"/>
              </a:spcAft>
            </a:pPr>
            <a:r>
              <a:rPr lang="ru-RU" sz="2800" b="1">
                <a:latin typeface="Times New Roman" pitchFamily="18" charset="0"/>
                <a:cs typeface="Times New Roman" pitchFamily="18" charset="0"/>
              </a:rPr>
              <a:t>тягнуть за собою накладення штрафу від двадцяти до сорока неоподатковуваних мінімумів доходів громадян або громадські роботи на строк від сорока до шістдесяти годин, або адміністративний арешт на строк до п'ятнадцяти діб";</a:t>
            </a:r>
            <a:endParaRPr lang="ru-RU" sz="2800" b="1">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Прямоугольник 4"/>
          <p:cNvSpPr>
            <a:spLocks noChangeArrowheads="1"/>
          </p:cNvSpPr>
          <p:nvPr/>
        </p:nvSpPr>
        <p:spPr bwMode="auto">
          <a:xfrm>
            <a:off x="323850" y="188913"/>
            <a:ext cx="8569325" cy="6826250"/>
          </a:xfrm>
          <a:prstGeom prst="rect">
            <a:avLst/>
          </a:prstGeom>
          <a:noFill/>
          <a:ln w="9525">
            <a:noFill/>
            <a:miter lim="800000"/>
            <a:headEnd/>
            <a:tailEnd/>
          </a:ln>
        </p:spPr>
        <p:txBody>
          <a:bodyPr>
            <a:spAutoFit/>
          </a:bodyPr>
          <a:lstStyle/>
          <a:p>
            <a:pPr algn="just">
              <a:lnSpc>
                <a:spcPct val="107000"/>
              </a:lnSpc>
              <a:spcAft>
                <a:spcPts val="800"/>
              </a:spcAft>
            </a:pPr>
            <a:r>
              <a:rPr lang="ru-RU" sz="3200" b="1">
                <a:solidFill>
                  <a:srgbClr val="FF0000"/>
                </a:solidFill>
                <a:latin typeface="Times New Roman" pitchFamily="18" charset="0"/>
                <a:cs typeface="Times New Roman" pitchFamily="18" charset="0"/>
              </a:rPr>
              <a:t>До спеціальних заходів щодо протидії гендерно обумовленому насильству належать:</a:t>
            </a:r>
            <a:endParaRPr lang="ru-RU" sz="32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3200" b="1">
                <a:latin typeface="Times New Roman" pitchFamily="18" charset="0"/>
                <a:cs typeface="Times New Roman" pitchFamily="18" charset="0"/>
              </a:rPr>
              <a:t>1) терміновий заборонний припис стосовно кривдника;</a:t>
            </a:r>
            <a:endParaRPr lang="ru-RU" sz="3200" b="1">
              <a:latin typeface="Calibri" pitchFamily="34" charset="0"/>
            </a:endParaRPr>
          </a:p>
          <a:p>
            <a:pPr algn="just">
              <a:lnSpc>
                <a:spcPct val="107000"/>
              </a:lnSpc>
              <a:spcAft>
                <a:spcPts val="800"/>
              </a:spcAft>
            </a:pPr>
            <a:r>
              <a:rPr lang="ru-RU" sz="3200" b="1">
                <a:latin typeface="Times New Roman" pitchFamily="18" charset="0"/>
                <a:cs typeface="Times New Roman" pitchFamily="18" charset="0"/>
              </a:rPr>
              <a:t>2) обмежувальний припис стосовно кривдника;</a:t>
            </a:r>
            <a:endParaRPr lang="ru-RU" sz="3200" b="1">
              <a:latin typeface="Calibri" pitchFamily="34" charset="0"/>
            </a:endParaRPr>
          </a:p>
          <a:p>
            <a:pPr algn="just">
              <a:lnSpc>
                <a:spcPct val="107000"/>
              </a:lnSpc>
              <a:spcAft>
                <a:spcPts val="800"/>
              </a:spcAft>
            </a:pPr>
            <a:r>
              <a:rPr lang="ru-RU" sz="3200" b="1">
                <a:latin typeface="Times New Roman" pitchFamily="18" charset="0"/>
                <a:cs typeface="Times New Roman" pitchFamily="18" charset="0"/>
              </a:rPr>
              <a:t>3) взяття на профілактичний облік кривдника та проведення з ним профілактичної роботи;</a:t>
            </a:r>
            <a:endParaRPr lang="ru-RU" sz="3200" b="1">
              <a:latin typeface="Calibri" pitchFamily="34" charset="0"/>
            </a:endParaRPr>
          </a:p>
          <a:p>
            <a:pPr algn="just">
              <a:lnSpc>
                <a:spcPct val="107000"/>
              </a:lnSpc>
              <a:spcAft>
                <a:spcPts val="800"/>
              </a:spcAft>
            </a:pPr>
            <a:r>
              <a:rPr lang="ru-RU" sz="3200" b="1">
                <a:latin typeface="Times New Roman" pitchFamily="18" charset="0"/>
                <a:cs typeface="Times New Roman" pitchFamily="18" charset="0"/>
              </a:rPr>
              <a:t>4) направлення кривдника на проходження програми для кривдників.</a:t>
            </a:r>
            <a:endParaRPr lang="ru-RU" sz="3200" b="1">
              <a:latin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7" name="Рисунок 3"/>
          <p:cNvPicPr>
            <a:picLocks noChangeAspect="1"/>
          </p:cNvPicPr>
          <p:nvPr/>
        </p:nvPicPr>
        <p:blipFill>
          <a:blip r:embed="rId2"/>
          <a:srcRect/>
          <a:stretch>
            <a:fillRect/>
          </a:stretch>
        </p:blipFill>
        <p:spPr bwMode="auto">
          <a:xfrm>
            <a:off x="1476375" y="1557338"/>
            <a:ext cx="5940425" cy="3717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Прямоугольник 1"/>
          <p:cNvSpPr>
            <a:spLocks noChangeArrowheads="1"/>
          </p:cNvSpPr>
          <p:nvPr/>
        </p:nvSpPr>
        <p:spPr bwMode="auto">
          <a:xfrm>
            <a:off x="179388" y="115888"/>
            <a:ext cx="8785225" cy="6500812"/>
          </a:xfrm>
          <a:prstGeom prst="rect">
            <a:avLst/>
          </a:prstGeom>
          <a:noFill/>
          <a:ln w="9525">
            <a:noFill/>
            <a:miter lim="800000"/>
            <a:headEnd/>
            <a:tailEnd/>
          </a:ln>
        </p:spPr>
        <p:txBody>
          <a:bodyPr>
            <a:spAutoFit/>
          </a:bodyPr>
          <a:lstStyle/>
          <a:p>
            <a:pPr algn="just">
              <a:lnSpc>
                <a:spcPct val="107000"/>
              </a:lnSpc>
              <a:spcAft>
                <a:spcPts val="800"/>
              </a:spcAft>
            </a:pPr>
            <a:r>
              <a:rPr lang="ru-RU" sz="2700" b="1">
                <a:solidFill>
                  <a:srgbClr val="FF0000"/>
                </a:solidFill>
                <a:latin typeface="Times New Roman" pitchFamily="18" charset="0"/>
                <a:cs typeface="Times New Roman" pitchFamily="18" charset="0"/>
              </a:rPr>
              <a:t>Стаття 126-1. Домашнє насильство</a:t>
            </a:r>
            <a:endParaRPr lang="ru-RU" sz="27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2700" b="1">
                <a:latin typeface="Times New Roman" pitchFamily="18" charset="0"/>
                <a:cs typeface="Times New Roman" pitchFamily="18" charset="0"/>
              </a:rPr>
              <a:t>Домашнє насильство, тобто умисне систематичне вчинення фізичного, психологічного або економічного насильства щодо подружжя чи колишнього подружжя або іншої особи, з якою винний перебуває (перебував) у сімейних або близьких відносинах, що призводить до фізичних або психологічних страждань, розладів здоров’я, втрати працездатності, емоційної залежності або погіршення якості життя потерпілої особи, -</a:t>
            </a:r>
            <a:endParaRPr lang="ru-RU" sz="2700" b="1">
              <a:latin typeface="Calibri" pitchFamily="34" charset="0"/>
            </a:endParaRPr>
          </a:p>
          <a:p>
            <a:pPr algn="just">
              <a:lnSpc>
                <a:spcPct val="107000"/>
              </a:lnSpc>
              <a:spcAft>
                <a:spcPts val="800"/>
              </a:spcAft>
            </a:pPr>
            <a:r>
              <a:rPr lang="ru-RU" sz="2700" b="1">
                <a:solidFill>
                  <a:srgbClr val="FF0000"/>
                </a:solidFill>
                <a:latin typeface="Times New Roman" pitchFamily="18" charset="0"/>
                <a:cs typeface="Times New Roman" pitchFamily="18" charset="0"/>
              </a:rPr>
              <a:t>карається громадськими роботами на строк від ста п’ятдесяти до двохсот сорока годин, або арештом на строк до шести місяців, або обмеженням волі на строк до п’яти років, або позбавленням волі на строк до двох років";</a:t>
            </a:r>
            <a:endParaRPr lang="ru-RU" sz="2700" b="1">
              <a:solidFill>
                <a:srgbClr val="FF0000"/>
              </a:solidFill>
              <a:latin typeface="Calibri"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Прямоугольник 1"/>
          <p:cNvSpPr>
            <a:spLocks noChangeArrowheads="1"/>
          </p:cNvSpPr>
          <p:nvPr/>
        </p:nvSpPr>
        <p:spPr bwMode="auto">
          <a:xfrm>
            <a:off x="250825" y="115888"/>
            <a:ext cx="8497888" cy="6430962"/>
          </a:xfrm>
          <a:prstGeom prst="rect">
            <a:avLst/>
          </a:prstGeom>
          <a:noFill/>
          <a:ln w="9525">
            <a:noFill/>
            <a:miter lim="800000"/>
            <a:headEnd/>
            <a:tailEnd/>
          </a:ln>
        </p:spPr>
        <p:txBody>
          <a:bodyPr>
            <a:spAutoFit/>
          </a:bodyPr>
          <a:lstStyle/>
          <a:p>
            <a:pPr algn="just">
              <a:lnSpc>
                <a:spcPct val="107000"/>
              </a:lnSpc>
              <a:spcAft>
                <a:spcPts val="800"/>
              </a:spcAft>
            </a:pPr>
            <a:r>
              <a:rPr lang="ru-RU" sz="2400" b="1">
                <a:solidFill>
                  <a:srgbClr val="FF0000"/>
                </a:solidFill>
                <a:latin typeface="Times New Roman" pitchFamily="18" charset="0"/>
                <a:cs typeface="Times New Roman" pitchFamily="18" charset="0"/>
              </a:rPr>
              <a:t>Стаття 151-2. Примушування до шлюбу</a:t>
            </a:r>
            <a:endParaRPr lang="ru-RU" sz="24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2400" b="1">
                <a:latin typeface="Times New Roman" pitchFamily="18" charset="0"/>
                <a:cs typeface="Times New Roman" pitchFamily="18" charset="0"/>
              </a:rPr>
              <a:t>1. Примушування особи до вступу в шлюб або до продовження примусово укладеного шлюбу, або до вступу у співжиття без укладання шлюбу, або до продовження такого співжиття, або спонукання з цією метою особи до переміщення на територію іншої держави, ніж та, в якій вона проживає, -</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караються арештом на строк до шести місяців або обмеженням волі на строк до трьох років, або позбавленням волі на той самий строк.</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2. Ті самі дії, вчинені повторно або за попередньою змовою групою осіб, або щодо особи, яка не досягла шлюбного віку згідно із законодавством, або щодо двох чи більше осіб, -</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караються обмеженням волі на строк до п’яти років або позбавленням волі на той самий строк";</a:t>
            </a:r>
            <a:endParaRPr lang="ru-RU" sz="2400" b="1">
              <a:latin typeface="Calibri"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Прямоугольник 1"/>
          <p:cNvSpPr>
            <a:spLocks noChangeArrowheads="1"/>
          </p:cNvSpPr>
          <p:nvPr/>
        </p:nvSpPr>
        <p:spPr bwMode="auto">
          <a:xfrm>
            <a:off x="468313" y="549275"/>
            <a:ext cx="8351837" cy="5707063"/>
          </a:xfrm>
          <a:prstGeom prst="rect">
            <a:avLst/>
          </a:prstGeom>
          <a:noFill/>
          <a:ln w="9525">
            <a:noFill/>
            <a:miter lim="800000"/>
            <a:headEnd/>
            <a:tailEnd/>
          </a:ln>
        </p:spPr>
        <p:txBody>
          <a:bodyPr>
            <a:spAutoFit/>
          </a:bodyPr>
          <a:lstStyle/>
          <a:p>
            <a:pPr algn="just">
              <a:lnSpc>
                <a:spcPct val="107000"/>
              </a:lnSpc>
              <a:spcAft>
                <a:spcPts val="800"/>
              </a:spcAft>
            </a:pPr>
            <a:r>
              <a:rPr lang="ru-RU" sz="3000" b="1">
                <a:solidFill>
                  <a:srgbClr val="FF0000"/>
                </a:solidFill>
                <a:latin typeface="Times New Roman" pitchFamily="18" charset="0"/>
                <a:cs typeface="Times New Roman" pitchFamily="18" charset="0"/>
              </a:rPr>
              <a:t>"Стаття 390-1. Невиконання обмежувальних заходів, обмежувальних приписів або непроходження програми для кривдників</a:t>
            </a:r>
            <a:endParaRPr lang="ru-RU" sz="30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3000" b="1">
                <a:latin typeface="Times New Roman" pitchFamily="18" charset="0"/>
                <a:cs typeface="Times New Roman" pitchFamily="18" charset="0"/>
              </a:rPr>
              <a:t>Умисне невиконання обмежувальних заходів, передбачених статтею 91-1 цього Кодексу, або умисне невиконання обмежувальних приписів, або умисне ухилення від проходження програми для кривдників особою, щодо якої такі заходи застосовані судом, -</a:t>
            </a:r>
            <a:endParaRPr lang="ru-RU" sz="3000" b="1">
              <a:latin typeface="Calibri" pitchFamily="34" charset="0"/>
            </a:endParaRPr>
          </a:p>
          <a:p>
            <a:pPr algn="just">
              <a:lnSpc>
                <a:spcPct val="107000"/>
              </a:lnSpc>
              <a:spcAft>
                <a:spcPts val="800"/>
              </a:spcAft>
            </a:pPr>
            <a:r>
              <a:rPr lang="ru-RU" sz="3000" b="1">
                <a:latin typeface="Times New Roman" pitchFamily="18" charset="0"/>
                <a:cs typeface="Times New Roman" pitchFamily="18" charset="0"/>
              </a:rPr>
              <a:t>караються арештом на строк до шести місяців або обмеженням волі на строк до двох років".</a:t>
            </a:r>
            <a:endParaRPr lang="ru-RU" sz="3000" b="1">
              <a:latin typeface="Calibri"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Прямоугольник 1"/>
          <p:cNvSpPr>
            <a:spLocks noChangeArrowheads="1"/>
          </p:cNvSpPr>
          <p:nvPr/>
        </p:nvSpPr>
        <p:spPr bwMode="auto">
          <a:xfrm>
            <a:off x="107950" y="0"/>
            <a:ext cx="8856663" cy="7219950"/>
          </a:xfrm>
          <a:prstGeom prst="rect">
            <a:avLst/>
          </a:prstGeom>
          <a:noFill/>
          <a:ln w="9525">
            <a:noFill/>
            <a:miter lim="800000"/>
            <a:headEnd/>
            <a:tailEnd/>
          </a:ln>
        </p:spPr>
        <p:txBody>
          <a:bodyPr>
            <a:spAutoFit/>
          </a:bodyPr>
          <a:lstStyle/>
          <a:p>
            <a:pPr algn="just">
              <a:lnSpc>
                <a:spcPct val="107000"/>
              </a:lnSpc>
              <a:spcAft>
                <a:spcPts val="800"/>
              </a:spcAft>
            </a:pPr>
            <a:r>
              <a:rPr lang="ru-RU" sz="2400" b="1">
                <a:solidFill>
                  <a:srgbClr val="FF0000"/>
                </a:solidFill>
                <a:latin typeface="Times New Roman" pitchFamily="18" charset="0"/>
                <a:cs typeface="Times New Roman" pitchFamily="18" charset="0"/>
              </a:rPr>
              <a:t>Надання допомоги та захисту постраждалим особам здійснюється за такими напрямами:</a:t>
            </a:r>
            <a:endParaRPr lang="ru-RU" sz="24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2400" b="1">
                <a:latin typeface="Times New Roman" pitchFamily="18" charset="0"/>
                <a:cs typeface="Times New Roman" pitchFamily="18" charset="0"/>
              </a:rPr>
              <a:t>1) надання постраждалим особам інформації про їхні права та можливості реалізації таких прав зрозумілою їм мовою або через перекладача чи залучену третю особу, яка володіє мовою, зрозумілою постраждалим особам;</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2) забезпечення доступу до загальних та спеціалізованих служб підтримки постраждалих осіб для отримання соціальних послуг медичної, соціальної, психологічної допомоги;</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3) надання у разі потреби тимчасового притулку для безпечного розміщення постраждалих осіб;</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4) забезпечення постраждалим особам доступу до правосуддя та інших механізмів юридичного захисту, у тому числі шляхом надання безоплатної правової допомоги у порядку, встановленому </a:t>
            </a:r>
            <a:r>
              <a:rPr lang="ru-RU" sz="2400" b="1">
                <a:solidFill>
                  <a:srgbClr val="0000FF"/>
                </a:solidFill>
                <a:latin typeface="Times New Roman" pitchFamily="18" charset="0"/>
                <a:cs typeface="Times New Roman" pitchFamily="18" charset="0"/>
                <a:hlinkClick r:id="rId2"/>
              </a:rPr>
              <a:t>Законом України "Про безоплатну правову допомогу"</a:t>
            </a:r>
            <a:r>
              <a:rPr lang="ru-RU" sz="2400" b="1">
                <a:latin typeface="Times New Roman" pitchFamily="18" charset="0"/>
                <a:cs typeface="Times New Roman" pitchFamily="18" charset="0"/>
              </a:rPr>
              <a:t>;</a:t>
            </a:r>
            <a:endParaRPr lang="ru-RU" sz="2400" b="1">
              <a:latin typeface="Calibri"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2275" y="6308725"/>
            <a:ext cx="6613525" cy="69850"/>
          </a:xfrm>
        </p:spPr>
        <p:txBody>
          <a:bodyPr>
            <a:normAutofit fontScale="90000"/>
          </a:bodyPr>
          <a:lstStyle/>
          <a:p>
            <a:pPr fontAlgn="auto">
              <a:spcAft>
                <a:spcPts val="0"/>
              </a:spcAft>
              <a:defRPr/>
            </a:pPr>
            <a:endParaRPr lang="ru-RU" dirty="0"/>
          </a:p>
        </p:txBody>
      </p:sp>
      <p:pic>
        <p:nvPicPr>
          <p:cNvPr id="75778" name="Picture 2" descr="C:\Users\Master\Pictures\1956pud.jpg"/>
          <p:cNvPicPr>
            <a:picLocks noGrp="1" noChangeAspect="1" noChangeArrowheads="1"/>
          </p:cNvPicPr>
          <p:nvPr>
            <p:ph sz="quarter" idx="4294967295"/>
          </p:nvPr>
        </p:nvPicPr>
        <p:blipFill>
          <a:blip r:embed="rId2"/>
          <a:srcRect/>
          <a:stretch>
            <a:fillRect/>
          </a:stretch>
        </p:blipFill>
        <p:spPr>
          <a:xfrm>
            <a:off x="0" y="-100013"/>
            <a:ext cx="9144000" cy="6624638"/>
          </a:xfrm>
        </p:spPr>
      </p:pic>
      <p:pic>
        <p:nvPicPr>
          <p:cNvPr id="75779" name="Picture 2" descr="C:\Users\Master\Pictures\1956pud.jpg"/>
          <p:cNvPicPr>
            <a:picLocks noChangeAspect="1" noChangeArrowheads="1"/>
          </p:cNvPicPr>
          <p:nvPr/>
        </p:nvPicPr>
        <p:blipFill>
          <a:blip r:embed="rId2"/>
          <a:srcRect/>
          <a:stretch>
            <a:fillRect/>
          </a:stretch>
        </p:blipFill>
        <p:spPr bwMode="auto">
          <a:xfrm>
            <a:off x="-19050" y="-100013"/>
            <a:ext cx="9144000" cy="66246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Прямоугольник 1"/>
          <p:cNvSpPr>
            <a:spLocks noChangeArrowheads="1"/>
          </p:cNvSpPr>
          <p:nvPr/>
        </p:nvSpPr>
        <p:spPr bwMode="auto">
          <a:xfrm>
            <a:off x="179388" y="188913"/>
            <a:ext cx="8785225" cy="6697662"/>
          </a:xfrm>
          <a:prstGeom prst="rect">
            <a:avLst/>
          </a:prstGeom>
          <a:noFill/>
          <a:ln w="9525">
            <a:noFill/>
            <a:miter lim="800000"/>
            <a:headEnd/>
            <a:tailEnd/>
          </a:ln>
        </p:spPr>
        <p:txBody>
          <a:bodyPr>
            <a:spAutoFit/>
          </a:bodyPr>
          <a:lstStyle/>
          <a:p>
            <a:pPr algn="just">
              <a:lnSpc>
                <a:spcPct val="107000"/>
              </a:lnSpc>
              <a:spcAft>
                <a:spcPts val="800"/>
              </a:spcAft>
            </a:pPr>
            <a:r>
              <a:rPr lang="ru-RU" sz="2600" b="1">
                <a:latin typeface="Times New Roman" pitchFamily="18" charset="0"/>
                <a:cs typeface="Times New Roman" pitchFamily="18" charset="0"/>
              </a:rPr>
              <a:t>5) утворення цілодобового безоплатного кол-центру з питань запобігання та протидії домашньому насильству, насильству за ознакою статі та насильству стосовно дітей для забезпечення невідкладного реагування на випадки домашнього насильства, надання консультацій щодо всіх форм домашнього насильства, визначених статтею 1 цього Закону, абонентам анонімно або з належним дотриманням правового режиму інформації з обмеженим доступом.</a:t>
            </a:r>
            <a:endParaRPr lang="ru-RU" sz="2600" b="1">
              <a:latin typeface="Calibri" pitchFamily="34" charset="0"/>
              <a:ea typeface="Calibri" pitchFamily="34" charset="0"/>
              <a:cs typeface="Times New Roman" pitchFamily="18" charset="0"/>
            </a:endParaRPr>
          </a:p>
          <a:p>
            <a:pPr algn="just">
              <a:lnSpc>
                <a:spcPct val="107000"/>
              </a:lnSpc>
              <a:spcAft>
                <a:spcPts val="800"/>
              </a:spcAft>
            </a:pPr>
            <a:r>
              <a:rPr lang="ru-RU" sz="2600" b="1">
                <a:latin typeface="Times New Roman" pitchFamily="18" charset="0"/>
                <a:cs typeface="Times New Roman" pitchFamily="18" charset="0"/>
              </a:rPr>
              <a:t>3. Під час надання допомоги та захисту постраждалим особам враховуються вік, стан здоров'я, стать, релігійні переконання, етнічне походження, спеціальні потреби таких осіб.</a:t>
            </a:r>
            <a:endParaRPr lang="ru-RU" sz="2600" b="1">
              <a:latin typeface="Calibri" pitchFamily="34" charset="0"/>
            </a:endParaRPr>
          </a:p>
          <a:p>
            <a:pPr algn="just">
              <a:lnSpc>
                <a:spcPct val="107000"/>
              </a:lnSpc>
              <a:spcAft>
                <a:spcPts val="800"/>
              </a:spcAft>
            </a:pPr>
            <a:r>
              <a:rPr lang="ru-RU" sz="2600" b="1">
                <a:latin typeface="Times New Roman" pitchFamily="18" charset="0"/>
                <a:cs typeface="Times New Roman" pitchFamily="18" charset="0"/>
              </a:rPr>
              <a:t>4. Допомога постраждалим особам надається за місцем звернення.</a:t>
            </a:r>
            <a:endParaRPr lang="ru-RU" sz="2600" b="1">
              <a:latin typeface="Calibri"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Прямоугольник 1"/>
          <p:cNvSpPr>
            <a:spLocks noChangeArrowheads="1"/>
          </p:cNvSpPr>
          <p:nvPr/>
        </p:nvSpPr>
        <p:spPr bwMode="auto">
          <a:xfrm>
            <a:off x="107950" y="188913"/>
            <a:ext cx="8856663" cy="6224587"/>
          </a:xfrm>
          <a:prstGeom prst="rect">
            <a:avLst/>
          </a:prstGeom>
          <a:noFill/>
          <a:ln w="9525">
            <a:noFill/>
            <a:miter lim="800000"/>
            <a:headEnd/>
            <a:tailEnd/>
          </a:ln>
        </p:spPr>
        <p:txBody>
          <a:bodyPr>
            <a:spAutoFit/>
          </a:bodyPr>
          <a:lstStyle/>
          <a:p>
            <a:pPr algn="just">
              <a:lnSpc>
                <a:spcPct val="107000"/>
              </a:lnSpc>
              <a:spcAft>
                <a:spcPts val="800"/>
              </a:spcAft>
            </a:pPr>
            <a:r>
              <a:rPr lang="ru-RU" sz="2400" b="1">
                <a:latin typeface="Times New Roman" pitchFamily="18" charset="0"/>
                <a:cs typeface="Times New Roman" pitchFamily="18" charset="0"/>
              </a:rPr>
              <a:t>5. Надання допомоги постраждалим особам не залежить від звернення таких осіб до правоохоронних органів чи суду, від їх участі у кримінальному або цивільному провадженні.</a:t>
            </a:r>
            <a:endParaRPr lang="ru-RU" sz="2400" b="1">
              <a:latin typeface="Calibri" pitchFamily="34" charset="0"/>
              <a:ea typeface="Calibri" pitchFamily="34" charset="0"/>
              <a:cs typeface="Times New Roman" pitchFamily="18" charset="0"/>
            </a:endParaRPr>
          </a:p>
          <a:p>
            <a:pPr algn="just">
              <a:lnSpc>
                <a:spcPct val="107000"/>
              </a:lnSpc>
              <a:spcAft>
                <a:spcPts val="800"/>
              </a:spcAft>
            </a:pPr>
            <a:r>
              <a:rPr lang="ru-RU" sz="2400" b="1">
                <a:latin typeface="Times New Roman" pitchFamily="18" charset="0"/>
                <a:cs typeface="Times New Roman" pitchFamily="18" charset="0"/>
              </a:rPr>
              <a:t>6. Питання надання допомоги постраждалим недієздатним особам вирішують їхні опікуни, а якщо опікуни є кривдниками постраждалих осіб або ухиляються від захисту їхніх прав та інтересів, - органи опіки та піклування.</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7. Питання надання допомоги постраждалим дітям вирішують їхні батьки, інші законні представники дитини, а якщо батьки, інші законні представники дитини є кривдниками дитини або ухиляються від захисту прав та інтересів дитини, - органи опіки та піклування, у тому числі за зверненням родичів дитини (баби, діда, повнолітніх брата, сестри), мачухи або вітчима дитини, якщо вони не є кривдниками.</a:t>
            </a:r>
            <a:endParaRPr lang="ru-RU" sz="2400" b="1">
              <a:latin typeface="Calibri"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Прямоугольник 1"/>
          <p:cNvSpPr>
            <a:spLocks noChangeArrowheads="1"/>
          </p:cNvSpPr>
          <p:nvPr/>
        </p:nvSpPr>
        <p:spPr bwMode="auto">
          <a:xfrm>
            <a:off x="179388" y="115888"/>
            <a:ext cx="8856662" cy="6929437"/>
          </a:xfrm>
          <a:prstGeom prst="rect">
            <a:avLst/>
          </a:prstGeom>
          <a:noFill/>
          <a:ln w="9525">
            <a:noFill/>
            <a:miter lim="800000"/>
            <a:headEnd/>
            <a:tailEnd/>
          </a:ln>
        </p:spPr>
        <p:txBody>
          <a:bodyPr>
            <a:spAutoFit/>
          </a:bodyPr>
          <a:lstStyle/>
          <a:p>
            <a:pPr algn="just">
              <a:lnSpc>
                <a:spcPct val="107000"/>
              </a:lnSpc>
              <a:spcAft>
                <a:spcPts val="800"/>
              </a:spcAft>
            </a:pPr>
            <a:r>
              <a:rPr lang="ru-RU" sz="2400" b="1">
                <a:solidFill>
                  <a:srgbClr val="FF0000"/>
                </a:solidFill>
                <a:latin typeface="Times New Roman" pitchFamily="18" charset="0"/>
                <a:cs typeface="Times New Roman" pitchFamily="18" charset="0"/>
              </a:rPr>
              <a:t>Права постраждалих осіб</a:t>
            </a:r>
            <a:endParaRPr lang="ru-RU" sz="24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2400" b="1">
                <a:latin typeface="Times New Roman" pitchFamily="18" charset="0"/>
                <a:cs typeface="Times New Roman" pitchFamily="18" charset="0"/>
              </a:rPr>
              <a:t>1. Постраждала особа має право на:</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1) дієвий, ефективний та невідкладний захист в усіх випадках домашнього насильства, недопущення повторних випадків домашнього насильства;</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2) звернення особисто або через свого представника до суб'єктів, що здійснюють заходи у сфері запобігання та протидії домашньому насильству;</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3) отримання повної та вичерпної інформації від суб'єктів, що здійснюють заходи у сфері запобігання та протидії домашньому насильству, про свої права і соціальні послуги, медичну, соціальну, психологічну допомогу, якими вона може скористатися;</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4) безоплатне отримання відповідно до законодавства соціальних послуг, медичної, соціальної та психологічної допомоги відповідно до її потреб;</a:t>
            </a:r>
            <a:endParaRPr lang="ru-RU" sz="2400" b="1">
              <a:latin typeface="Calibri"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Прямоугольник 1"/>
          <p:cNvSpPr>
            <a:spLocks noChangeArrowheads="1"/>
          </p:cNvSpPr>
          <p:nvPr/>
        </p:nvSpPr>
        <p:spPr bwMode="auto">
          <a:xfrm>
            <a:off x="179388" y="188913"/>
            <a:ext cx="8713787" cy="6245225"/>
          </a:xfrm>
          <a:prstGeom prst="rect">
            <a:avLst/>
          </a:prstGeom>
          <a:noFill/>
          <a:ln w="9525">
            <a:noFill/>
            <a:miter lim="800000"/>
            <a:headEnd/>
            <a:tailEnd/>
          </a:ln>
        </p:spPr>
        <p:txBody>
          <a:bodyPr>
            <a:spAutoFit/>
          </a:bodyPr>
          <a:lstStyle/>
          <a:p>
            <a:pPr algn="just">
              <a:lnSpc>
                <a:spcPct val="107000"/>
              </a:lnSpc>
              <a:spcAft>
                <a:spcPts val="800"/>
              </a:spcAft>
            </a:pPr>
            <a:r>
              <a:rPr lang="ru-RU" sz="2500" b="1">
                <a:latin typeface="Times New Roman" pitchFamily="18" charset="0"/>
                <a:cs typeface="Times New Roman" pitchFamily="18" charset="0"/>
              </a:rPr>
              <a:t>5) безоплатну правову допомогу у порядку, встановленому </a:t>
            </a:r>
            <a:r>
              <a:rPr lang="ru-RU" sz="2500" b="1">
                <a:solidFill>
                  <a:srgbClr val="0000FF"/>
                </a:solidFill>
                <a:latin typeface="Times New Roman" pitchFamily="18" charset="0"/>
                <a:cs typeface="Times New Roman" pitchFamily="18" charset="0"/>
                <a:hlinkClick r:id="rId2"/>
              </a:rPr>
              <a:t>Законом України "Про безоплатну правову допомогу"</a:t>
            </a:r>
            <a:r>
              <a:rPr lang="ru-RU" sz="2500" b="1">
                <a:latin typeface="Times New Roman" pitchFamily="18" charset="0"/>
                <a:cs typeface="Times New Roman" pitchFamily="18" charset="0"/>
              </a:rPr>
              <a:t>;</a:t>
            </a:r>
            <a:endParaRPr lang="ru-RU" sz="2500" b="1">
              <a:latin typeface="Calibri" pitchFamily="34" charset="0"/>
              <a:ea typeface="Calibri" pitchFamily="34" charset="0"/>
              <a:cs typeface="Times New Roman" pitchFamily="18" charset="0"/>
            </a:endParaRPr>
          </a:p>
          <a:p>
            <a:pPr algn="just">
              <a:lnSpc>
                <a:spcPct val="107000"/>
              </a:lnSpc>
              <a:spcAft>
                <a:spcPts val="800"/>
              </a:spcAft>
            </a:pPr>
            <a:r>
              <a:rPr lang="ru-RU" sz="2500" b="1">
                <a:latin typeface="Times New Roman" pitchFamily="18" charset="0"/>
                <a:cs typeface="Times New Roman" pitchFamily="18" charset="0"/>
              </a:rPr>
              <a:t>6) повагу до честі та гідності, уважне та гуманне ставлення з боку суб'єктів, що здійснюють заходи у сфері запобігання та протидії домашньому насильству;</a:t>
            </a:r>
            <a:endParaRPr lang="ru-RU" sz="2500" b="1">
              <a:latin typeface="Calibri" pitchFamily="34" charset="0"/>
            </a:endParaRPr>
          </a:p>
          <a:p>
            <a:pPr algn="just">
              <a:lnSpc>
                <a:spcPct val="107000"/>
              </a:lnSpc>
              <a:spcAft>
                <a:spcPts val="800"/>
              </a:spcAft>
            </a:pPr>
            <a:r>
              <a:rPr lang="ru-RU" sz="2500" b="1">
                <a:latin typeface="Times New Roman" pitchFamily="18" charset="0"/>
                <a:cs typeface="Times New Roman" pitchFamily="18" charset="0"/>
              </a:rPr>
              <a:t>7) конфіденційність інформації особистого характеру, яка стала відома суб'єктам, що здійснюють заходи у сфері запобігання та протидії домашньому насильству, під час роботи з постраждалою особою, та захист персональних даних;</a:t>
            </a:r>
            <a:endParaRPr lang="ru-RU" sz="2500" b="1">
              <a:latin typeface="Calibri" pitchFamily="34" charset="0"/>
            </a:endParaRPr>
          </a:p>
          <a:p>
            <a:pPr algn="just">
              <a:lnSpc>
                <a:spcPct val="107000"/>
              </a:lnSpc>
              <a:spcAft>
                <a:spcPts val="800"/>
              </a:spcAft>
            </a:pPr>
            <a:r>
              <a:rPr lang="ru-RU" sz="2500" b="1">
                <a:latin typeface="Times New Roman" pitchFamily="18" charset="0"/>
                <a:cs typeface="Times New Roman" pitchFamily="18" charset="0"/>
              </a:rPr>
              <a:t>8) вибір спеціаліста за статтю (за можливості);</a:t>
            </a:r>
            <a:endParaRPr lang="ru-RU" sz="2500" b="1">
              <a:latin typeface="Calibri" pitchFamily="34" charset="0"/>
            </a:endParaRPr>
          </a:p>
          <a:p>
            <a:pPr algn="just">
              <a:lnSpc>
                <a:spcPct val="107000"/>
              </a:lnSpc>
              <a:spcAft>
                <a:spcPts val="800"/>
              </a:spcAft>
            </a:pPr>
            <a:r>
              <a:rPr lang="ru-RU" sz="2500" b="1">
                <a:latin typeface="Times New Roman" pitchFamily="18" charset="0"/>
                <a:cs typeface="Times New Roman" pitchFamily="18" charset="0"/>
              </a:rPr>
              <a:t>9) відшкодування кривдниками завданих матеріальних збитків і шкоди, заподіяної фізичному та психічному здоров'ю, у порядку, визначеному законодавством;</a:t>
            </a:r>
            <a:endParaRPr lang="ru-RU" sz="2500" b="1">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Прямоугольник 1"/>
          <p:cNvSpPr>
            <a:spLocks noChangeArrowheads="1"/>
          </p:cNvSpPr>
          <p:nvPr/>
        </p:nvSpPr>
        <p:spPr bwMode="auto">
          <a:xfrm>
            <a:off x="107950" y="0"/>
            <a:ext cx="8928100" cy="7005638"/>
          </a:xfrm>
          <a:prstGeom prst="rect">
            <a:avLst/>
          </a:prstGeom>
          <a:noFill/>
          <a:ln w="9525">
            <a:noFill/>
            <a:miter lim="800000"/>
            <a:headEnd/>
            <a:tailEnd/>
          </a:ln>
        </p:spPr>
        <p:txBody>
          <a:bodyPr>
            <a:spAutoFit/>
          </a:bodyPr>
          <a:lstStyle/>
          <a:p>
            <a:pPr algn="just">
              <a:lnSpc>
                <a:spcPct val="107000"/>
              </a:lnSpc>
              <a:spcAft>
                <a:spcPts val="800"/>
              </a:spcAft>
            </a:pPr>
            <a:r>
              <a:rPr lang="ru-RU" sz="2600" b="1">
                <a:solidFill>
                  <a:srgbClr val="FF0000"/>
                </a:solidFill>
                <a:latin typeface="Times New Roman" pitchFamily="18" charset="0"/>
                <a:cs typeface="Times New Roman" pitchFamily="18" charset="0"/>
              </a:rPr>
              <a:t>Терміновий заборонний припис стосовно кривдника</a:t>
            </a:r>
            <a:endParaRPr lang="ru-RU" sz="26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2600" b="1">
                <a:latin typeface="Times New Roman" pitchFamily="18" charset="0"/>
                <a:cs typeface="Times New Roman" pitchFamily="18" charset="0"/>
              </a:rPr>
              <a:t>1. Терміновий заборонний припис виноситься кривднику уповноваженими підрозділами органів Національної поліції України у разі існування безпосередньої загрози життю чи здоров'ю постраждалої особи з метою негайного припинення гендерно обумовленого насильства, недопущення його продовження чи повторного вчинення.</a:t>
            </a:r>
            <a:endParaRPr lang="ru-RU" sz="2600" b="1">
              <a:latin typeface="Calibri" pitchFamily="34" charset="0"/>
            </a:endParaRPr>
          </a:p>
          <a:p>
            <a:pPr algn="just">
              <a:lnSpc>
                <a:spcPct val="107000"/>
              </a:lnSpc>
              <a:spcAft>
                <a:spcPts val="800"/>
              </a:spcAft>
            </a:pPr>
            <a:r>
              <a:rPr lang="ru-RU" sz="2600" b="1">
                <a:latin typeface="Times New Roman" pitchFamily="18" charset="0"/>
                <a:cs typeface="Times New Roman" pitchFamily="18" charset="0"/>
              </a:rPr>
              <a:t>2. Терміновий заборонний припис може містити такі заходи:</a:t>
            </a:r>
            <a:endParaRPr lang="ru-RU" sz="2600" b="1">
              <a:latin typeface="Calibri" pitchFamily="34" charset="0"/>
            </a:endParaRPr>
          </a:p>
          <a:p>
            <a:pPr algn="just">
              <a:lnSpc>
                <a:spcPct val="107000"/>
              </a:lnSpc>
              <a:spcAft>
                <a:spcPts val="800"/>
              </a:spcAft>
            </a:pPr>
            <a:r>
              <a:rPr lang="ru-RU" sz="2600" b="1">
                <a:latin typeface="Times New Roman" pitchFamily="18" charset="0"/>
                <a:cs typeface="Times New Roman" pitchFamily="18" charset="0"/>
              </a:rPr>
              <a:t>1) зобов'язання залишити місце проживання (перебування) постраждалої особи;</a:t>
            </a:r>
            <a:endParaRPr lang="ru-RU" sz="2600" b="1">
              <a:latin typeface="Calibri" pitchFamily="34" charset="0"/>
            </a:endParaRPr>
          </a:p>
          <a:p>
            <a:pPr algn="just">
              <a:lnSpc>
                <a:spcPct val="107000"/>
              </a:lnSpc>
              <a:spcAft>
                <a:spcPts val="800"/>
              </a:spcAft>
            </a:pPr>
            <a:r>
              <a:rPr lang="ru-RU" sz="2600" b="1">
                <a:latin typeface="Times New Roman" pitchFamily="18" charset="0"/>
                <a:cs typeface="Times New Roman" pitchFamily="18" charset="0"/>
              </a:rPr>
              <a:t>2) заборона на вхід та перебування в місці проживання (перебування) постраждалої особи;</a:t>
            </a:r>
            <a:endParaRPr lang="ru-RU" sz="2600" b="1">
              <a:latin typeface="Calibri" pitchFamily="34" charset="0"/>
            </a:endParaRPr>
          </a:p>
          <a:p>
            <a:pPr algn="just">
              <a:lnSpc>
                <a:spcPct val="107000"/>
              </a:lnSpc>
              <a:spcAft>
                <a:spcPts val="800"/>
              </a:spcAft>
            </a:pPr>
            <a:r>
              <a:rPr lang="ru-RU" sz="2600" b="1">
                <a:latin typeface="Times New Roman" pitchFamily="18" charset="0"/>
                <a:cs typeface="Times New Roman" pitchFamily="18" charset="0"/>
              </a:rPr>
              <a:t>3) заборона в будь-який спосіб контактувати з постраждалою особою.</a:t>
            </a:r>
            <a:endParaRPr lang="ru-RU" sz="2600" b="1">
              <a:latin typeface="Calibri"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Прямоугольник 1"/>
          <p:cNvSpPr>
            <a:spLocks noChangeArrowheads="1"/>
          </p:cNvSpPr>
          <p:nvPr/>
        </p:nvSpPr>
        <p:spPr bwMode="auto">
          <a:xfrm>
            <a:off x="179388" y="188913"/>
            <a:ext cx="8785225" cy="6499225"/>
          </a:xfrm>
          <a:prstGeom prst="rect">
            <a:avLst/>
          </a:prstGeom>
          <a:noFill/>
          <a:ln w="9525">
            <a:noFill/>
            <a:miter lim="800000"/>
            <a:headEnd/>
            <a:tailEnd/>
          </a:ln>
        </p:spPr>
        <p:txBody>
          <a:bodyPr>
            <a:spAutoFit/>
          </a:bodyPr>
          <a:lstStyle/>
          <a:p>
            <a:pPr algn="just">
              <a:lnSpc>
                <a:spcPct val="107000"/>
              </a:lnSpc>
              <a:spcAft>
                <a:spcPts val="800"/>
              </a:spcAft>
            </a:pPr>
            <a:r>
              <a:rPr lang="ru-RU" sz="2700" b="1">
                <a:latin typeface="Times New Roman" pitchFamily="18" charset="0"/>
                <a:cs typeface="Times New Roman" pitchFamily="18" charset="0"/>
              </a:rPr>
              <a:t>10) звернення до правоохоронних органів і суду з метою притягнення кривдників до відповідальності, застосування до них спеціальних заходів щодо протидії домашньому насильству;</a:t>
            </a:r>
            <a:endParaRPr lang="ru-RU" sz="2700" b="1">
              <a:latin typeface="Calibri" pitchFamily="34" charset="0"/>
              <a:ea typeface="Calibri" pitchFamily="34" charset="0"/>
              <a:cs typeface="Times New Roman" pitchFamily="18" charset="0"/>
            </a:endParaRPr>
          </a:p>
          <a:p>
            <a:pPr algn="just">
              <a:lnSpc>
                <a:spcPct val="107000"/>
              </a:lnSpc>
              <a:spcAft>
                <a:spcPts val="800"/>
              </a:spcAft>
            </a:pPr>
            <a:r>
              <a:rPr lang="ru-RU" sz="2700" b="1">
                <a:latin typeface="Times New Roman" pitchFamily="18" charset="0"/>
                <a:cs typeface="Times New Roman" pitchFamily="18" charset="0"/>
              </a:rPr>
              <a:t>11) своєчасне отримання інформації про остаточні рішення суду та процесуальні рішення правоохоронних органів, пов'язані з розглядом факту вчинення стосовно неї домашнього насильства, у тому числі пов'язані з ізоляцією кривдника або його звільненням;</a:t>
            </a:r>
            <a:endParaRPr lang="ru-RU" sz="2700" b="1">
              <a:latin typeface="Calibri" pitchFamily="34" charset="0"/>
            </a:endParaRPr>
          </a:p>
          <a:p>
            <a:pPr algn="just">
              <a:lnSpc>
                <a:spcPct val="107000"/>
              </a:lnSpc>
              <a:spcAft>
                <a:spcPts val="800"/>
              </a:spcAft>
            </a:pPr>
            <a:r>
              <a:rPr lang="ru-RU" sz="2700" b="1">
                <a:latin typeface="Times New Roman" pitchFamily="18" charset="0"/>
                <a:cs typeface="Times New Roman" pitchFamily="18" charset="0"/>
              </a:rPr>
              <a:t>12) інші права, передбачені законодавством у сфері запобігання та протидії домашньому насильству, а також міжнародними договорами, згоду на обов'язковість яких надано Верховною Радою України.</a:t>
            </a:r>
            <a:endParaRPr lang="ru-RU" sz="2700" b="1">
              <a:latin typeface="Calibri"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Прямоугольник 1"/>
          <p:cNvSpPr>
            <a:spLocks noChangeArrowheads="1"/>
          </p:cNvSpPr>
          <p:nvPr/>
        </p:nvSpPr>
        <p:spPr bwMode="auto">
          <a:xfrm>
            <a:off x="179388" y="0"/>
            <a:ext cx="8785225" cy="6953250"/>
          </a:xfrm>
          <a:prstGeom prst="rect">
            <a:avLst/>
          </a:prstGeom>
          <a:noFill/>
          <a:ln w="9525">
            <a:noFill/>
            <a:miter lim="800000"/>
            <a:headEnd/>
            <a:tailEnd/>
          </a:ln>
        </p:spPr>
        <p:txBody>
          <a:bodyPr>
            <a:spAutoFit/>
          </a:bodyPr>
          <a:lstStyle/>
          <a:p>
            <a:pPr algn="just">
              <a:lnSpc>
                <a:spcPct val="107000"/>
              </a:lnSpc>
              <a:spcAft>
                <a:spcPts val="800"/>
              </a:spcAft>
            </a:pPr>
            <a:r>
              <a:rPr lang="ru-RU" sz="2400" b="1">
                <a:solidFill>
                  <a:srgbClr val="FF0000"/>
                </a:solidFill>
                <a:latin typeface="Times New Roman" pitchFamily="18" charset="0"/>
                <a:cs typeface="Times New Roman" pitchFamily="18" charset="0"/>
              </a:rPr>
              <a:t>Права постраждалої дитини</a:t>
            </a:r>
            <a:endParaRPr lang="ru-RU" sz="24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2200" b="1">
                <a:latin typeface="Times New Roman" pitchFamily="18" charset="0"/>
                <a:cs typeface="Times New Roman" pitchFamily="18" charset="0"/>
              </a:rPr>
              <a:t>1. Постраждала дитина має всі права постраждалої особи, реалізація яких забезпечується з урахуванням найкращих інтересів дитини, її віку, статі, стану здоров'я, інтелектуального та фізичного розвитку.</a:t>
            </a:r>
            <a:endParaRPr lang="ru-RU" sz="2200" b="1">
              <a:latin typeface="Calibri" pitchFamily="34" charset="0"/>
            </a:endParaRPr>
          </a:p>
          <a:p>
            <a:pPr algn="just">
              <a:lnSpc>
                <a:spcPct val="107000"/>
              </a:lnSpc>
              <a:spcAft>
                <a:spcPts val="800"/>
              </a:spcAft>
            </a:pPr>
            <a:r>
              <a:rPr lang="ru-RU" sz="2200" b="1">
                <a:latin typeface="Times New Roman" pitchFamily="18" charset="0"/>
                <a:cs typeface="Times New Roman" pitchFamily="18" charset="0"/>
              </a:rPr>
              <a:t>Звернення та повідомлення про вчинення домашнього насильства стосовно дітей приймаються і розглядаються згідно з порядком, затвердженим Кабінетом Міністрів України.</a:t>
            </a:r>
            <a:endParaRPr lang="ru-RU" sz="2200" b="1">
              <a:latin typeface="Calibri" pitchFamily="34" charset="0"/>
            </a:endParaRPr>
          </a:p>
          <a:p>
            <a:pPr algn="just">
              <a:lnSpc>
                <a:spcPct val="107000"/>
              </a:lnSpc>
              <a:spcAft>
                <a:spcPts val="800"/>
              </a:spcAft>
            </a:pPr>
            <a:r>
              <a:rPr lang="ru-RU" sz="2200" b="1">
                <a:latin typeface="Times New Roman" pitchFamily="18" charset="0"/>
                <a:cs typeface="Times New Roman" pitchFamily="18" charset="0"/>
              </a:rPr>
              <a:t>2. Якщо у зв'язку із вчиненням домашнього насильства стосовно дитини вона не може проживати із своїми батьками, іншими законними представниками, на час подолання причин і наслідків домашнього насильства дитина може бути влаштована до родичів, у сім'ю патронатного вихователя, до центру соціально-психологічної реабілітації дітей, притулку для дітей служб у справах дітей, інших установ для дітей незалежно від форми власності та підпорядкування, в яких створені належні умови для проживання, виховання, навчання та реабілітації дитини відповідно до її потреб.</a:t>
            </a:r>
            <a:endParaRPr lang="ru-RU" sz="2200" b="1">
              <a:latin typeface="Calibri"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Прямоугольник 1"/>
          <p:cNvSpPr>
            <a:spLocks noChangeArrowheads="1"/>
          </p:cNvSpPr>
          <p:nvPr/>
        </p:nvSpPr>
        <p:spPr bwMode="auto">
          <a:xfrm>
            <a:off x="107950" y="0"/>
            <a:ext cx="8928100" cy="6854825"/>
          </a:xfrm>
          <a:prstGeom prst="rect">
            <a:avLst/>
          </a:prstGeom>
          <a:noFill/>
          <a:ln w="9525">
            <a:noFill/>
            <a:miter lim="800000"/>
            <a:headEnd/>
            <a:tailEnd/>
          </a:ln>
        </p:spPr>
        <p:txBody>
          <a:bodyPr>
            <a:spAutoFit/>
          </a:bodyPr>
          <a:lstStyle/>
          <a:p>
            <a:pPr algn="just">
              <a:lnSpc>
                <a:spcPct val="107000"/>
              </a:lnSpc>
              <a:spcAft>
                <a:spcPts val="800"/>
              </a:spcAft>
            </a:pPr>
            <a:endParaRPr lang="en-US" sz="2400" b="1">
              <a:latin typeface="Times New Roman" pitchFamily="18" charset="0"/>
              <a:cs typeface="Times New Roman" pitchFamily="18" charset="0"/>
            </a:endParaRPr>
          </a:p>
          <a:p>
            <a:pPr algn="just">
              <a:lnSpc>
                <a:spcPct val="107000"/>
              </a:lnSpc>
              <a:spcAft>
                <a:spcPts val="800"/>
              </a:spcAft>
            </a:pPr>
            <a:r>
              <a:rPr lang="ru-RU" sz="2400" b="1">
                <a:latin typeface="Times New Roman" pitchFamily="18" charset="0"/>
                <a:cs typeface="Times New Roman" pitchFamily="18" charset="0"/>
              </a:rPr>
              <a:t>3. Захист прав та інтересів постраждалої дитини, у тому числі звернення до суду, представництво її прав та інтересів у суді, крім батьків та інших законних представників дитини, можуть здійснювати родичі дитини (баба, дід, повнолітні брат, сестра), мачуха або вітчим дитини, якщо вони не є кривдниками дитини, а також орган опіки та піклування.</a:t>
            </a:r>
            <a:endParaRPr lang="en-US" sz="2400" b="1">
              <a:latin typeface="Times New Roman" pitchFamily="18" charset="0"/>
              <a:cs typeface="Times New Roman" pitchFamily="18" charset="0"/>
            </a:endParaRPr>
          </a:p>
          <a:p>
            <a:pPr algn="just">
              <a:lnSpc>
                <a:spcPct val="107000"/>
              </a:lnSpc>
              <a:spcAft>
                <a:spcPts val="800"/>
              </a:spcAft>
            </a:pPr>
            <a:endParaRPr lang="ru-RU" sz="800" b="1">
              <a:latin typeface="Calibri" pitchFamily="34" charset="0"/>
              <a:ea typeface="Calibri" pitchFamily="34" charset="0"/>
              <a:cs typeface="Times New Roman" pitchFamily="18" charset="0"/>
            </a:endParaRPr>
          </a:p>
          <a:p>
            <a:pPr algn="just">
              <a:lnSpc>
                <a:spcPct val="107000"/>
              </a:lnSpc>
              <a:spcAft>
                <a:spcPts val="800"/>
              </a:spcAft>
            </a:pPr>
            <a:r>
              <a:rPr lang="ru-RU" sz="2400" b="1">
                <a:latin typeface="Times New Roman" pitchFamily="18" charset="0"/>
                <a:cs typeface="Times New Roman" pitchFamily="18" charset="0"/>
              </a:rPr>
              <a:t>4. Під час розгляду судом та/або органом опіки та піклування спорів щодо участі одного з батьків у вихованні дитини, визначення місця проживання дитини, відібрання дитини, позбавлення та поновлення батьківських прав, побачення з дитиною матері, батька дитини, які позбавлені батьківських прав, відібрання дитини від особи, яка тримає її у себе не на законних підставах або не на основі рішення суду, обов'язково беруться до уваги факти вчинення домашнього насильства стосовно дитини або за її присутності.</a:t>
            </a:r>
            <a:endParaRPr lang="ru-RU" sz="2400" b="1">
              <a:latin typeface="Calibri"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Прямоугольник 1"/>
          <p:cNvSpPr>
            <a:spLocks noChangeArrowheads="1"/>
          </p:cNvSpPr>
          <p:nvPr/>
        </p:nvSpPr>
        <p:spPr bwMode="auto">
          <a:xfrm>
            <a:off x="179388" y="115888"/>
            <a:ext cx="8785225" cy="7294562"/>
          </a:xfrm>
          <a:prstGeom prst="rect">
            <a:avLst/>
          </a:prstGeom>
          <a:noFill/>
          <a:ln w="9525">
            <a:noFill/>
            <a:miter lim="800000"/>
            <a:headEnd/>
            <a:tailEnd/>
          </a:ln>
        </p:spPr>
        <p:txBody>
          <a:bodyPr>
            <a:spAutoFit/>
          </a:bodyPr>
          <a:lstStyle/>
          <a:p>
            <a:pPr algn="ctr"/>
            <a:r>
              <a:rPr lang="ru-RU" sz="2800">
                <a:solidFill>
                  <a:srgbClr val="FF0000"/>
                </a:solidFill>
                <a:latin typeface="Tahoma" pitchFamily="34" charset="0"/>
              </a:rPr>
              <a:t>Перед виїздом на місце виклику необхідно:</a:t>
            </a:r>
          </a:p>
          <a:p>
            <a:pPr algn="just"/>
            <a:r>
              <a:rPr lang="ru-RU">
                <a:solidFill>
                  <a:srgbClr val="FFFFFF"/>
                </a:solidFill>
                <a:latin typeface="Tahoma" pitchFamily="34" charset="0"/>
              </a:rPr>
              <a:t>– 	</a:t>
            </a:r>
            <a:r>
              <a:rPr lang="ru-RU" sz="2000">
                <a:solidFill>
                  <a:srgbClr val="FFFFFF"/>
                </a:solidFill>
                <a:latin typeface="Tahoma" pitchFamily="34" charset="0"/>
              </a:rPr>
              <a:t>уточнити у заявника дані про: характер насильства, учасників сімейного конфлікту, їх стан, необхідність надання медичної допомоги тощо;</a:t>
            </a:r>
          </a:p>
          <a:p>
            <a:pPr algn="just"/>
            <a:r>
              <a:rPr lang="ru-RU" sz="2000">
                <a:solidFill>
                  <a:srgbClr val="FFFFFF"/>
                </a:solidFill>
                <a:latin typeface="Tahoma" pitchFamily="34" charset="0"/>
              </a:rPr>
              <a:t>– 	перевірити по картотеці на предмет перебування осіб, що мешкають за вказаною адресою, на профілактичних обліках (психічно хворий, наркоман, раніше судимий, особа, якій винесено офіційне попередження про неприпустимість вчинення гендерно обумовленого насильства) та з'ясувати наявність у них зареєстрованої вогнепальної зброї;</a:t>
            </a:r>
          </a:p>
          <a:p>
            <a:pPr algn="just"/>
            <a:r>
              <a:rPr lang="ru-RU" sz="2000">
                <a:solidFill>
                  <a:srgbClr val="FFFFFF"/>
                </a:solidFill>
                <a:latin typeface="Tahoma" pitchFamily="34" charset="0"/>
              </a:rPr>
              <a:t>– 	виїжджати (виходити) на сімейний конфлікт в кількості не менше двох працівників або з позаштатним дільничним </a:t>
            </a:r>
            <a:r>
              <a:rPr lang="uk-UA" sz="2000">
                <a:solidFill>
                  <a:srgbClr val="FFFFFF"/>
                </a:solidFill>
                <a:latin typeface="Tahoma" pitchFamily="34" charset="0"/>
              </a:rPr>
              <a:t>офіцером поліції</a:t>
            </a:r>
            <a:r>
              <a:rPr lang="ru-RU" sz="2000">
                <a:solidFill>
                  <a:srgbClr val="FFFFFF"/>
                </a:solidFill>
                <a:latin typeface="Tahoma" pitchFamily="34" charset="0"/>
              </a:rPr>
              <a:t>, громадським помічником дільничного у сільській місцевості чи членом громадського формування з охорони громадського порядку;</a:t>
            </a:r>
          </a:p>
          <a:p>
            <a:pPr algn="just"/>
            <a:r>
              <a:rPr lang="ru-RU" sz="2000">
                <a:solidFill>
                  <a:srgbClr val="FFFFFF"/>
                </a:solidFill>
                <a:latin typeface="Tahoma" pitchFamily="34" charset="0"/>
              </a:rPr>
              <a:t>– 	з'ясувати можливість використання допомоги з боку представників громадського активу, які проживають у будинку, де відбувається насильство;</a:t>
            </a:r>
          </a:p>
          <a:p>
            <a:pPr algn="just"/>
            <a:r>
              <a:rPr lang="ru-RU" sz="2000">
                <a:solidFill>
                  <a:srgbClr val="FFFFFF"/>
                </a:solidFill>
                <a:latin typeface="Tahoma" pitchFamily="34" charset="0"/>
              </a:rPr>
              <a:t>– 	мати при собі табельну зброю та спеціальні засоби (ПР, БР, «Черемуха», засоби індивідуального захисту) та привести їх у стан, зручний для використання;</a:t>
            </a:r>
          </a:p>
          <a:p>
            <a:pPr algn="just"/>
            <a:r>
              <a:rPr lang="ru-RU" sz="2000">
                <a:solidFill>
                  <a:srgbClr val="FFFFFF"/>
                </a:solidFill>
                <a:latin typeface="Tahoma" pitchFamily="34" charset="0"/>
              </a:rPr>
              <a:t>– 	попередньо розподілити ролі з урахуванням потреби у взаємостраховці та кількості учасників конфлікту.</a:t>
            </a:r>
          </a:p>
          <a:p>
            <a:pPr algn="just"/>
            <a:endParaRPr lang="ru-RU" sz="2000">
              <a:solidFill>
                <a:srgbClr val="FFFFFF"/>
              </a:solidFill>
              <a:latin typeface="Tahoma"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Прямоугольник 1"/>
          <p:cNvSpPr>
            <a:spLocks noChangeArrowheads="1"/>
          </p:cNvSpPr>
          <p:nvPr/>
        </p:nvSpPr>
        <p:spPr bwMode="auto">
          <a:xfrm>
            <a:off x="0" y="260350"/>
            <a:ext cx="9036050" cy="6124575"/>
          </a:xfrm>
          <a:prstGeom prst="rect">
            <a:avLst/>
          </a:prstGeom>
          <a:noFill/>
          <a:ln w="9525">
            <a:noFill/>
            <a:miter lim="800000"/>
            <a:headEnd/>
            <a:tailEnd/>
          </a:ln>
        </p:spPr>
        <p:txBody>
          <a:bodyPr>
            <a:spAutoFit/>
          </a:bodyPr>
          <a:lstStyle/>
          <a:p>
            <a:pPr algn="ctr"/>
            <a:r>
              <a:rPr lang="ru-RU" sz="2800">
                <a:solidFill>
                  <a:srgbClr val="FF0000"/>
                </a:solidFill>
                <a:latin typeface="Tahoma" pitchFamily="34" charset="0"/>
              </a:rPr>
              <a:t>Для забезпечення взаємодопомоги між працівниками поліції:</a:t>
            </a:r>
          </a:p>
          <a:p>
            <a:r>
              <a:rPr lang="ru-RU" sz="2400">
                <a:solidFill>
                  <a:srgbClr val="FFFFFF"/>
                </a:solidFill>
                <a:latin typeface="Tahoma" pitchFamily="34" charset="0"/>
              </a:rPr>
              <a:t>	</a:t>
            </a:r>
          </a:p>
          <a:p>
            <a:pPr algn="just"/>
            <a:r>
              <a:rPr lang="ru-RU" sz="2400">
                <a:solidFill>
                  <a:srgbClr val="FFFFFF"/>
                </a:solidFill>
                <a:latin typeface="Tahoma" pitchFamily="34" charset="0"/>
              </a:rPr>
              <a:t>	- до прибуття на місце події розподілити ролі, визначившись із основними завданнями кожного працівника поліції на місці події;</a:t>
            </a:r>
          </a:p>
          <a:p>
            <a:pPr algn="just"/>
            <a:r>
              <a:rPr lang="ru-RU" sz="2400">
                <a:solidFill>
                  <a:srgbClr val="FFFFFF"/>
                </a:solidFill>
                <a:latin typeface="Tahoma" pitchFamily="34" charset="0"/>
              </a:rPr>
              <a:t>	- на місці події контролювати поведінку учасників конфлікту, зосереджуючись на можливих загрозах;</a:t>
            </a:r>
          </a:p>
          <a:p>
            <a:pPr algn="just"/>
            <a:r>
              <a:rPr lang="ru-RU" sz="2400">
                <a:solidFill>
                  <a:srgbClr val="FFFFFF"/>
                </a:solidFill>
                <a:latin typeface="Tahoma" pitchFamily="34" charset="0"/>
              </a:rPr>
              <a:t>	-  попередньо відпрацьовувати спільні дії при застосуванні фізичної сили, спеціальних засобів та зброї;</a:t>
            </a:r>
          </a:p>
          <a:p>
            <a:pPr algn="just"/>
            <a:r>
              <a:rPr lang="ru-RU" sz="2400">
                <a:solidFill>
                  <a:srgbClr val="FFFFFF"/>
                </a:solidFill>
                <a:latin typeface="Tahoma" pitchFamily="34" charset="0"/>
              </a:rPr>
              <a:t>	 - не перебувати поза візуальним (вербальним) контактом один одного;</a:t>
            </a:r>
          </a:p>
          <a:p>
            <a:pPr algn="just"/>
            <a:r>
              <a:rPr lang="ru-RU" sz="2400">
                <a:solidFill>
                  <a:srgbClr val="FFFFFF"/>
                </a:solidFill>
                <a:latin typeface="Tahoma" pitchFamily="34" charset="0"/>
              </a:rPr>
              <a:t>	- мати систему власних умовних знаків (жестів, слів тощо), за допомогою яких можна передавати необхідну інформацію, приховану від інших оточуючих.</a:t>
            </a:r>
          </a:p>
          <a:p>
            <a:pPr algn="just"/>
            <a:endParaRPr lang="ru-RU" sz="2400">
              <a:solidFill>
                <a:srgbClr val="FFFFFF"/>
              </a:solidFill>
              <a:latin typeface="Tahoma"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Прямоугольник 1"/>
          <p:cNvSpPr>
            <a:spLocks noChangeArrowheads="1"/>
          </p:cNvSpPr>
          <p:nvPr/>
        </p:nvSpPr>
        <p:spPr bwMode="auto">
          <a:xfrm>
            <a:off x="107950" y="188913"/>
            <a:ext cx="8785225" cy="6862762"/>
          </a:xfrm>
          <a:prstGeom prst="rect">
            <a:avLst/>
          </a:prstGeom>
          <a:noFill/>
          <a:ln w="9525">
            <a:noFill/>
            <a:miter lim="800000"/>
            <a:headEnd/>
            <a:tailEnd/>
          </a:ln>
        </p:spPr>
        <p:txBody>
          <a:bodyPr>
            <a:spAutoFit/>
          </a:bodyPr>
          <a:lstStyle/>
          <a:p>
            <a:pPr algn="ctr"/>
            <a:r>
              <a:rPr lang="ru-RU" sz="2800">
                <a:solidFill>
                  <a:srgbClr val="FF0000"/>
                </a:solidFill>
                <a:latin typeface="Tahoma" pitchFamily="34" charset="0"/>
              </a:rPr>
              <a:t>У процесі огляду квартири у першу чергу слід звертати увагу на: </a:t>
            </a:r>
          </a:p>
          <a:p>
            <a:pPr algn="just"/>
            <a:r>
              <a:rPr lang="ru-RU">
                <a:solidFill>
                  <a:srgbClr val="FFFFFF"/>
                </a:solidFill>
                <a:latin typeface="Tahoma" pitchFamily="34" charset="0"/>
              </a:rPr>
              <a:t>	</a:t>
            </a:r>
            <a:r>
              <a:rPr lang="ru-RU" sz="2400">
                <a:solidFill>
                  <a:srgbClr val="FFFFFF"/>
                </a:solidFill>
                <a:latin typeface="Tahoma" pitchFamily="34" charset="0"/>
              </a:rPr>
              <a:t>- наявність місць можливого укриття особи, яка вчинила гендерно обумовлене насильство, або інших осіб для раптового нападу на працівника поліції;</a:t>
            </a:r>
          </a:p>
          <a:p>
            <a:pPr algn="just"/>
            <a:r>
              <a:rPr lang="ru-RU" sz="2400">
                <a:solidFill>
                  <a:srgbClr val="FFFFFF"/>
                </a:solidFill>
                <a:latin typeface="Tahoma" pitchFamily="34" charset="0"/>
              </a:rPr>
              <a:t>	- наявність місць для переховування зброї та інших предметів, якими може бути завдано шкоду життю або здоров’ю працівника поліції, правопорушнику, оточуючим або доказів гендерно обумовленого насильства; </a:t>
            </a:r>
          </a:p>
          <a:p>
            <a:pPr algn="just"/>
            <a:r>
              <a:rPr lang="ru-RU" sz="2400">
                <a:solidFill>
                  <a:srgbClr val="FFFFFF"/>
                </a:solidFill>
                <a:latin typeface="Tahoma" pitchFamily="34" charset="0"/>
              </a:rPr>
              <a:t>	- додаткові виходи із приміщення, відкриті вікна (на невисоких поверхах), через які правопорушник може зникнути або позбавитися речових доказів;</a:t>
            </a:r>
          </a:p>
          <a:p>
            <a:pPr algn="just"/>
            <a:r>
              <a:rPr lang="ru-RU" sz="2400">
                <a:solidFill>
                  <a:srgbClr val="FFFFFF"/>
                </a:solidFill>
                <a:latin typeface="Tahoma" pitchFamily="34" charset="0"/>
              </a:rPr>
              <a:t>	- сліди перебування собак, яких правопорушник може використати для нападу;</a:t>
            </a:r>
          </a:p>
          <a:p>
            <a:pPr algn="just"/>
            <a:r>
              <a:rPr lang="ru-RU" sz="2400">
                <a:solidFill>
                  <a:srgbClr val="FFFFFF"/>
                </a:solidFill>
                <a:latin typeface="Tahoma" pitchFamily="34" charset="0"/>
              </a:rPr>
              <a:t>	- місця (приміщення), які можуть бути використані для ізоляції учасників сімейного конфлікту або укриття працівників міліції від нападу правопорушника із використанням зброї.</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Прямоугольник 1"/>
          <p:cNvSpPr>
            <a:spLocks noChangeArrowheads="1"/>
          </p:cNvSpPr>
          <p:nvPr/>
        </p:nvSpPr>
        <p:spPr bwMode="auto">
          <a:xfrm>
            <a:off x="179388" y="20638"/>
            <a:ext cx="8839200" cy="6829425"/>
          </a:xfrm>
          <a:prstGeom prst="rect">
            <a:avLst/>
          </a:prstGeom>
          <a:noFill/>
          <a:ln w="9525">
            <a:noFill/>
            <a:miter lim="800000"/>
            <a:headEnd/>
            <a:tailEnd/>
          </a:ln>
        </p:spPr>
        <p:txBody>
          <a:bodyPr>
            <a:spAutoFit/>
          </a:bodyPr>
          <a:lstStyle/>
          <a:p>
            <a:pPr algn="just">
              <a:lnSpc>
                <a:spcPct val="107000"/>
              </a:lnSpc>
              <a:spcAft>
                <a:spcPts val="800"/>
              </a:spcAft>
            </a:pPr>
            <a:r>
              <a:rPr lang="ru-RU" sz="2600" b="1">
                <a:latin typeface="Times New Roman" pitchFamily="18" charset="0"/>
                <a:cs typeface="Times New Roman" pitchFamily="18" charset="0"/>
              </a:rPr>
              <a:t>	Під час вирішення питання про винесення термінового заборонного припису пріоритет надається безпеці постраждалої особи. Зазначена вимога поширюється також на місце спільного проживання (перебування) постраждалої особи та кривдника незалежно від їхніх майнових прав на відповідне житлове приміщення.</a:t>
            </a:r>
          </a:p>
          <a:p>
            <a:pPr algn="just">
              <a:lnSpc>
                <a:spcPct val="107000"/>
              </a:lnSpc>
              <a:spcAft>
                <a:spcPts val="800"/>
              </a:spcAft>
            </a:pPr>
            <a:endParaRPr lang="ru-RU" sz="800" b="1">
              <a:latin typeface="Calibri" pitchFamily="34" charset="0"/>
              <a:ea typeface="Calibri" pitchFamily="34" charset="0"/>
              <a:cs typeface="Times New Roman" pitchFamily="18" charset="0"/>
            </a:endParaRPr>
          </a:p>
          <a:p>
            <a:pPr algn="just">
              <a:lnSpc>
                <a:spcPct val="107000"/>
              </a:lnSpc>
              <a:spcAft>
                <a:spcPts val="800"/>
              </a:spcAft>
            </a:pPr>
            <a:r>
              <a:rPr lang="ru-RU" sz="2600" b="1">
                <a:latin typeface="Times New Roman" pitchFamily="18" charset="0"/>
                <a:cs typeface="Times New Roman" pitchFamily="18" charset="0"/>
              </a:rPr>
              <a:t>	Працівники уповноваженого підрозділу органів Національної поліції України можуть у встановленому законом порядку застосовувати поліцейські заходи примусу для виселення з житлового приміщення кривдника, якщо терміновий заборонний припис передбачає зобов'язання залишити місце проживання (перебування) постраждалої особи, а кривдник відмовляється добровільно його залишити.</a:t>
            </a:r>
            <a:endParaRPr lang="ru-RU" sz="2600" b="1">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Прямоугольник 1"/>
          <p:cNvSpPr>
            <a:spLocks noChangeArrowheads="1"/>
          </p:cNvSpPr>
          <p:nvPr/>
        </p:nvSpPr>
        <p:spPr bwMode="auto">
          <a:xfrm>
            <a:off x="179388" y="115888"/>
            <a:ext cx="8713787" cy="6657975"/>
          </a:xfrm>
          <a:prstGeom prst="rect">
            <a:avLst/>
          </a:prstGeom>
          <a:noFill/>
          <a:ln w="9525">
            <a:noFill/>
            <a:miter lim="800000"/>
            <a:headEnd/>
            <a:tailEnd/>
          </a:ln>
        </p:spPr>
        <p:txBody>
          <a:bodyPr>
            <a:spAutoFit/>
          </a:bodyPr>
          <a:lstStyle/>
          <a:p>
            <a:pPr algn="just">
              <a:lnSpc>
                <a:spcPct val="107000"/>
              </a:lnSpc>
              <a:spcAft>
                <a:spcPts val="800"/>
              </a:spcAft>
            </a:pPr>
            <a:r>
              <a:rPr lang="ru-RU" sz="2600" b="1">
                <a:latin typeface="Times New Roman" pitchFamily="18" charset="0"/>
                <a:cs typeface="Times New Roman" pitchFamily="18" charset="0"/>
              </a:rPr>
              <a:t>4. Терміновий заборонний припис виноситься за заявою постраждалої особи, а також за власною ініціативою працівником уповноваженого підрозділу органів Національної поліції України за результатами оцінки ризиків.</a:t>
            </a:r>
            <a:endParaRPr lang="ru-RU" sz="2600" b="1">
              <a:latin typeface="Calibri" pitchFamily="34" charset="0"/>
              <a:ea typeface="Calibri" pitchFamily="34" charset="0"/>
              <a:cs typeface="Times New Roman" pitchFamily="18" charset="0"/>
            </a:endParaRPr>
          </a:p>
          <a:p>
            <a:pPr algn="just">
              <a:lnSpc>
                <a:spcPct val="107000"/>
              </a:lnSpc>
              <a:spcAft>
                <a:spcPts val="800"/>
              </a:spcAft>
            </a:pPr>
            <a:r>
              <a:rPr lang="ru-RU" sz="2600" b="1">
                <a:latin typeface="Times New Roman" pitchFamily="18" charset="0"/>
                <a:cs typeface="Times New Roman" pitchFamily="18" charset="0"/>
              </a:rPr>
              <a:t>5. Терміновий заборонний припис виноситься строком до 10 діб.</a:t>
            </a:r>
            <a:endParaRPr lang="ru-RU" sz="2600" b="1">
              <a:latin typeface="Calibri" pitchFamily="34" charset="0"/>
            </a:endParaRPr>
          </a:p>
          <a:p>
            <a:pPr algn="just">
              <a:lnSpc>
                <a:spcPct val="107000"/>
              </a:lnSpc>
              <a:spcAft>
                <a:spcPts val="800"/>
              </a:spcAft>
            </a:pPr>
            <a:r>
              <a:rPr lang="ru-RU" sz="2600" b="1">
                <a:latin typeface="Times New Roman" pitchFamily="18" charset="0"/>
                <a:cs typeface="Times New Roman" pitchFamily="18" charset="0"/>
              </a:rPr>
              <a:t>6. Терміновий заборонний припис вручається кривднику, а його копія - постраждалій особі або її представнику.</a:t>
            </a:r>
            <a:endParaRPr lang="ru-RU" sz="26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7. Дія термінового заборонного припису припиняється у разі застосування до кривдника судом адміністративного стягнення у вигляді адміністративного арешту або обрання щодо нього запобіжного заходу у вигляді тримання під вартою у кримінальному провадженні.</a:t>
            </a:r>
            <a:endParaRPr lang="ru-RU" sz="2400" b="1">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Прямоугольник 1"/>
          <p:cNvSpPr>
            <a:spLocks noChangeArrowheads="1"/>
          </p:cNvSpPr>
          <p:nvPr/>
        </p:nvSpPr>
        <p:spPr bwMode="auto">
          <a:xfrm>
            <a:off x="179388" y="115888"/>
            <a:ext cx="8785225" cy="6542087"/>
          </a:xfrm>
          <a:prstGeom prst="rect">
            <a:avLst/>
          </a:prstGeom>
          <a:noFill/>
          <a:ln w="9525">
            <a:noFill/>
            <a:miter lim="800000"/>
            <a:headEnd/>
            <a:tailEnd/>
          </a:ln>
        </p:spPr>
        <p:txBody>
          <a:bodyPr>
            <a:spAutoFit/>
          </a:bodyPr>
          <a:lstStyle/>
          <a:p>
            <a:pPr algn="just">
              <a:lnSpc>
                <a:spcPct val="107000"/>
              </a:lnSpc>
              <a:spcAft>
                <a:spcPts val="800"/>
              </a:spcAft>
            </a:pPr>
            <a:r>
              <a:rPr lang="ru-RU" sz="2200">
                <a:latin typeface="Times New Roman" pitchFamily="18" charset="0"/>
                <a:cs typeface="Times New Roman" pitchFamily="18" charset="0"/>
              </a:rPr>
              <a:t>	</a:t>
            </a:r>
            <a:r>
              <a:rPr lang="ru-RU" sz="2200" b="1">
                <a:latin typeface="Times New Roman" pitchFamily="18" charset="0"/>
                <a:cs typeface="Times New Roman" pitchFamily="18" charset="0"/>
              </a:rPr>
              <a:t>Кривдник, стосовно якого винесено терміновий заборонний припис, згідно з яким він повинен залишити місце спільного проживання (перебування) з постраждалою особою, зобов'язаний повідомити про місце свого тимчасового перебування уповноважений підрозділ органів Національної поліції України за місцем вчинення гендерно обумовленого насильства.</a:t>
            </a:r>
            <a:endParaRPr lang="ru-RU" sz="2200" b="1">
              <a:latin typeface="Calibri" pitchFamily="34" charset="0"/>
              <a:ea typeface="Calibri" pitchFamily="34" charset="0"/>
              <a:cs typeface="Times New Roman" pitchFamily="18" charset="0"/>
            </a:endParaRPr>
          </a:p>
          <a:p>
            <a:pPr algn="just">
              <a:lnSpc>
                <a:spcPct val="107000"/>
              </a:lnSpc>
              <a:spcAft>
                <a:spcPts val="800"/>
              </a:spcAft>
            </a:pPr>
            <a:r>
              <a:rPr lang="ru-RU" sz="2200" b="1">
                <a:latin typeface="Times New Roman" pitchFamily="18" charset="0"/>
                <a:cs typeface="Times New Roman" pitchFamily="18" charset="0"/>
              </a:rPr>
              <a:t>9. Особа, стосовно якої винесено терміновий заборонний припис, може оскаржити його до суду в загальному порядку, передбаченому для оскарження рішень, дій або бездіяльності працівників уповноважених підрозділів органів Національної поліції України.</a:t>
            </a:r>
            <a:endParaRPr lang="ru-RU" sz="2200" b="1">
              <a:latin typeface="Calibri" pitchFamily="34" charset="0"/>
            </a:endParaRPr>
          </a:p>
          <a:p>
            <a:pPr algn="just">
              <a:lnSpc>
                <a:spcPct val="107000"/>
              </a:lnSpc>
              <a:spcAft>
                <a:spcPts val="800"/>
              </a:spcAft>
            </a:pPr>
            <a:r>
              <a:rPr lang="ru-RU" sz="2200" b="1">
                <a:latin typeface="Times New Roman" pitchFamily="18" charset="0"/>
                <a:cs typeface="Times New Roman" pitchFamily="18" charset="0"/>
              </a:rPr>
              <a:t>10. Терміновий заборонний припис не може містити заходів, передбачених пунктами 1 і 2 частини другої цієї статті, якщо кривдником є особа, яка на день винесення припису не досягла вісімнадцятирічного віку та має спільне місце проживання (перебування) з постраждалою особою.</a:t>
            </a:r>
            <a:endParaRPr lang="ru-RU" sz="2200" b="1">
              <a:latin typeface="Calibri" pitchFamily="34" charset="0"/>
            </a:endParaRPr>
          </a:p>
          <a:p>
            <a:pPr algn="just">
              <a:lnSpc>
                <a:spcPct val="107000"/>
              </a:lnSpc>
              <a:spcAft>
                <a:spcPts val="800"/>
              </a:spcAft>
            </a:pPr>
            <a:r>
              <a:rPr lang="ru-RU" sz="2200" b="1">
                <a:latin typeface="Times New Roman" pitchFamily="18" charset="0"/>
                <a:cs typeface="Times New Roman" pitchFamily="18" charset="0"/>
              </a:rPr>
              <a:t>11. Терміновий заборонний припис виноситься в порядку, затвердженому Міністерством внутрішніх справ України.</a:t>
            </a:r>
            <a:endParaRPr lang="ru-RU" sz="2200" b="1">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Прямоугольник 1"/>
          <p:cNvSpPr>
            <a:spLocks noChangeArrowheads="1"/>
          </p:cNvSpPr>
          <p:nvPr/>
        </p:nvSpPr>
        <p:spPr bwMode="auto">
          <a:xfrm>
            <a:off x="179388" y="260350"/>
            <a:ext cx="8550275" cy="6473825"/>
          </a:xfrm>
          <a:prstGeom prst="rect">
            <a:avLst/>
          </a:prstGeom>
          <a:noFill/>
          <a:ln w="9525">
            <a:noFill/>
            <a:miter lim="800000"/>
            <a:headEnd/>
            <a:tailEnd/>
          </a:ln>
        </p:spPr>
        <p:txBody>
          <a:bodyPr>
            <a:spAutoFit/>
          </a:bodyPr>
          <a:lstStyle/>
          <a:p>
            <a:pPr algn="just">
              <a:lnSpc>
                <a:spcPct val="107000"/>
              </a:lnSpc>
              <a:spcAft>
                <a:spcPts val="800"/>
              </a:spcAft>
            </a:pPr>
            <a:r>
              <a:rPr lang="ru-RU" sz="2800" b="1">
                <a:solidFill>
                  <a:srgbClr val="FF0000"/>
                </a:solidFill>
                <a:latin typeface="Times New Roman" pitchFamily="18" charset="0"/>
                <a:cs typeface="Times New Roman" pitchFamily="18" charset="0"/>
              </a:rPr>
              <a:t>Обмежувальний припис стосовно кривдника</a:t>
            </a:r>
            <a:endParaRPr lang="ru-RU" sz="28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2800" b="1">
                <a:latin typeface="Times New Roman" pitchFamily="18" charset="0"/>
                <a:cs typeface="Times New Roman" pitchFamily="18" charset="0"/>
              </a:rPr>
              <a:t>1. Право звернутися до суду із заявою про видачу обмежувального припису стосовно кривдника мають:</a:t>
            </a:r>
            <a:endParaRPr lang="ru-RU" sz="2800" b="1">
              <a:latin typeface="Calibri" pitchFamily="34" charset="0"/>
            </a:endParaRPr>
          </a:p>
          <a:p>
            <a:pPr algn="just">
              <a:lnSpc>
                <a:spcPct val="107000"/>
              </a:lnSpc>
              <a:spcAft>
                <a:spcPts val="800"/>
              </a:spcAft>
            </a:pPr>
            <a:r>
              <a:rPr lang="ru-RU" sz="2800" b="1">
                <a:latin typeface="Times New Roman" pitchFamily="18" charset="0"/>
                <a:cs typeface="Times New Roman" pitchFamily="18" charset="0"/>
              </a:rPr>
              <a:t>1) постраждала особа або її представник;</a:t>
            </a:r>
            <a:endParaRPr lang="ru-RU" sz="2800" b="1">
              <a:latin typeface="Calibri" pitchFamily="34" charset="0"/>
            </a:endParaRPr>
          </a:p>
          <a:p>
            <a:pPr algn="just">
              <a:lnSpc>
                <a:spcPct val="107000"/>
              </a:lnSpc>
              <a:spcAft>
                <a:spcPts val="800"/>
              </a:spcAft>
            </a:pPr>
            <a:r>
              <a:rPr lang="ru-RU" sz="2800" b="1">
                <a:latin typeface="Times New Roman" pitchFamily="18" charset="0"/>
                <a:cs typeface="Times New Roman" pitchFamily="18" charset="0"/>
              </a:rPr>
              <a:t>2) у разі вчинення гендерно обумовленого насильства стосовно дитини - батьки або інші законні представники дитини, родичі дитини (баба, дід, повнолітні брат, сестра), мачуха або вітчим дитини, а також орган опіки та піклування;</a:t>
            </a:r>
            <a:endParaRPr lang="ru-RU" sz="2800" b="1">
              <a:latin typeface="Calibri" pitchFamily="34" charset="0"/>
            </a:endParaRPr>
          </a:p>
          <a:p>
            <a:pPr algn="just">
              <a:lnSpc>
                <a:spcPct val="107000"/>
              </a:lnSpc>
              <a:spcAft>
                <a:spcPts val="800"/>
              </a:spcAft>
            </a:pPr>
            <a:r>
              <a:rPr lang="ru-RU" sz="2800" b="1">
                <a:latin typeface="Times New Roman" pitchFamily="18" charset="0"/>
                <a:cs typeface="Times New Roman" pitchFamily="18" charset="0"/>
              </a:rPr>
              <a:t>3) у разі вчинення гендерно обумовленого насильства стосовно недієздатної особи - опікун, орган опіки та піклування.</a:t>
            </a:r>
            <a:endParaRPr lang="ru-RU" sz="2800" b="1">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Прямоугольник 1"/>
          <p:cNvSpPr>
            <a:spLocks noChangeArrowheads="1"/>
          </p:cNvSpPr>
          <p:nvPr/>
        </p:nvSpPr>
        <p:spPr bwMode="auto">
          <a:xfrm>
            <a:off x="107950" y="188913"/>
            <a:ext cx="8856663" cy="6496050"/>
          </a:xfrm>
          <a:prstGeom prst="rect">
            <a:avLst/>
          </a:prstGeom>
          <a:noFill/>
          <a:ln w="9525">
            <a:noFill/>
            <a:miter lim="800000"/>
            <a:headEnd/>
            <a:tailEnd/>
          </a:ln>
        </p:spPr>
        <p:txBody>
          <a:bodyPr>
            <a:spAutoFit/>
          </a:bodyPr>
          <a:lstStyle/>
          <a:p>
            <a:pPr algn="just">
              <a:lnSpc>
                <a:spcPct val="107000"/>
              </a:lnSpc>
              <a:spcAft>
                <a:spcPts val="800"/>
              </a:spcAft>
            </a:pPr>
            <a:r>
              <a:rPr lang="ru-RU" sz="2800" b="1">
                <a:latin typeface="Times New Roman" pitchFamily="18" charset="0"/>
                <a:cs typeface="Times New Roman" pitchFamily="18" charset="0"/>
              </a:rPr>
              <a:t>2. </a:t>
            </a:r>
            <a:r>
              <a:rPr lang="ru-RU" sz="2800" b="1">
                <a:solidFill>
                  <a:srgbClr val="FF0000"/>
                </a:solidFill>
                <a:latin typeface="Times New Roman" pitchFamily="18" charset="0"/>
                <a:cs typeface="Times New Roman" pitchFamily="18" charset="0"/>
              </a:rPr>
              <a:t>Обмежувальним приписом визначаються один чи декілька таких заходів тимчасового обмеження прав кривдника або покладення на нього обов'язків:</a:t>
            </a:r>
            <a:endParaRPr lang="ru-RU" sz="28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2800" b="1">
                <a:latin typeface="Times New Roman" pitchFamily="18" charset="0"/>
                <a:cs typeface="Times New Roman" pitchFamily="18" charset="0"/>
              </a:rPr>
              <a:t>1) заборона перебувати в місці спільного проживання (перебування) з постраждалою особою;</a:t>
            </a:r>
            <a:endParaRPr lang="ru-RU" sz="2800" b="1">
              <a:latin typeface="Calibri" pitchFamily="34" charset="0"/>
            </a:endParaRPr>
          </a:p>
          <a:p>
            <a:pPr algn="just">
              <a:lnSpc>
                <a:spcPct val="107000"/>
              </a:lnSpc>
              <a:spcAft>
                <a:spcPts val="800"/>
              </a:spcAft>
            </a:pPr>
            <a:r>
              <a:rPr lang="ru-RU" sz="2800" b="1">
                <a:latin typeface="Times New Roman" pitchFamily="18" charset="0"/>
                <a:cs typeface="Times New Roman" pitchFamily="18" charset="0"/>
              </a:rPr>
              <a:t>2) усунення перешкод у користуванні майном, що є об'єктом права спільної сумісної власності або особистою приватною власністю постраждалої особи;</a:t>
            </a:r>
            <a:endParaRPr lang="ru-RU" sz="2800" b="1">
              <a:latin typeface="Calibri" pitchFamily="34" charset="0"/>
            </a:endParaRPr>
          </a:p>
          <a:p>
            <a:pPr algn="just">
              <a:lnSpc>
                <a:spcPct val="107000"/>
              </a:lnSpc>
              <a:spcAft>
                <a:spcPts val="800"/>
              </a:spcAft>
            </a:pPr>
            <a:r>
              <a:rPr lang="ru-RU" sz="2800" b="1">
                <a:latin typeface="Times New Roman" pitchFamily="18" charset="0"/>
                <a:cs typeface="Times New Roman" pitchFamily="18" charset="0"/>
              </a:rPr>
              <a:t>3) обмеження спілкування з постраждалою дитиною;</a:t>
            </a:r>
            <a:endParaRPr lang="ru-RU" sz="2800" b="1">
              <a:latin typeface="Calibri" pitchFamily="34" charset="0"/>
            </a:endParaRPr>
          </a:p>
          <a:p>
            <a:pPr algn="just">
              <a:lnSpc>
                <a:spcPct val="107000"/>
              </a:lnSpc>
              <a:spcAft>
                <a:spcPts val="800"/>
              </a:spcAft>
            </a:pPr>
            <a:r>
              <a:rPr lang="ru-RU" sz="2800" b="1">
                <a:latin typeface="Times New Roman" pitchFamily="18" charset="0"/>
                <a:cs typeface="Times New Roman" pitchFamily="18" charset="0"/>
              </a:rPr>
              <a:t>4) заборона наближатися на визначену відстань до місця проживання (перебування), навчання, роботи, інших місць частого відвідування постраждалою особою;</a:t>
            </a:r>
            <a:endParaRPr lang="ru-RU" sz="2800" b="1">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Прямоугольник 1"/>
          <p:cNvSpPr>
            <a:spLocks noChangeArrowheads="1"/>
          </p:cNvSpPr>
          <p:nvPr/>
        </p:nvSpPr>
        <p:spPr bwMode="auto">
          <a:xfrm>
            <a:off x="107950" y="115888"/>
            <a:ext cx="8928100" cy="6394450"/>
          </a:xfrm>
          <a:prstGeom prst="rect">
            <a:avLst/>
          </a:prstGeom>
          <a:noFill/>
          <a:ln w="9525">
            <a:noFill/>
            <a:miter lim="800000"/>
            <a:headEnd/>
            <a:tailEnd/>
          </a:ln>
        </p:spPr>
        <p:txBody>
          <a:bodyPr>
            <a:spAutoFit/>
          </a:bodyPr>
          <a:lstStyle/>
          <a:p>
            <a:pPr algn="just">
              <a:lnSpc>
                <a:spcPct val="107000"/>
              </a:lnSpc>
              <a:spcAft>
                <a:spcPts val="800"/>
              </a:spcAft>
            </a:pPr>
            <a:r>
              <a:rPr lang="ru-RU" sz="2800" b="1">
                <a:latin typeface="Times New Roman" pitchFamily="18" charset="0"/>
                <a:cs typeface="Times New Roman" pitchFamily="18" charset="0"/>
              </a:rPr>
              <a:t>5) заборона особисто і через третіх осіб розшукувати постраждалу особу, якщо вона за власним бажанням перебуває у місці, невідомому кривднику, переслідувати її та в будь-який спосіб спілкуватися з нею;</a:t>
            </a:r>
            <a:endParaRPr lang="ru-RU" sz="2800" b="1">
              <a:latin typeface="Calibri" pitchFamily="34" charset="0"/>
              <a:ea typeface="Calibri" pitchFamily="34" charset="0"/>
              <a:cs typeface="Times New Roman" pitchFamily="18" charset="0"/>
            </a:endParaRPr>
          </a:p>
          <a:p>
            <a:pPr algn="just">
              <a:lnSpc>
                <a:spcPct val="107000"/>
              </a:lnSpc>
              <a:spcAft>
                <a:spcPts val="800"/>
              </a:spcAft>
            </a:pPr>
            <a:r>
              <a:rPr lang="ru-RU" sz="2800" b="1">
                <a:latin typeface="Times New Roman" pitchFamily="18" charset="0"/>
                <a:cs typeface="Times New Roman" pitchFamily="18" charset="0"/>
              </a:rPr>
              <a:t>6) заборона вести листування, телефонні переговори з постраждалою особою або контактувати з нею через інші засоби зв'язку особисто і через третіх осіб.</a:t>
            </a:r>
            <a:endParaRPr lang="ru-RU" sz="2800" b="1">
              <a:latin typeface="Calibri" pitchFamily="34" charset="0"/>
            </a:endParaRPr>
          </a:p>
          <a:p>
            <a:pPr algn="just">
              <a:lnSpc>
                <a:spcPct val="107000"/>
              </a:lnSpc>
              <a:spcAft>
                <a:spcPts val="800"/>
              </a:spcAft>
            </a:pPr>
            <a:r>
              <a:rPr lang="ru-RU" sz="2800" b="1">
                <a:solidFill>
                  <a:srgbClr val="7030A0"/>
                </a:solidFill>
                <a:latin typeface="Times New Roman" pitchFamily="18" charset="0"/>
                <a:cs typeface="Times New Roman" pitchFamily="18" charset="0"/>
              </a:rPr>
              <a:t>3. Рішення про видачу обмежувального припису або про відмову у видачі обмежувального припису приймається на підставі оцінки ризиків.</a:t>
            </a:r>
            <a:endParaRPr lang="ru-RU" sz="2800" b="1">
              <a:solidFill>
                <a:srgbClr val="7030A0"/>
              </a:solidFill>
              <a:latin typeface="Calibri" pitchFamily="34" charset="0"/>
            </a:endParaRPr>
          </a:p>
          <a:p>
            <a:pPr algn="just">
              <a:lnSpc>
                <a:spcPct val="107000"/>
              </a:lnSpc>
              <a:spcAft>
                <a:spcPts val="800"/>
              </a:spcAft>
            </a:pPr>
            <a:r>
              <a:rPr lang="ru-RU" sz="2800" b="1">
                <a:solidFill>
                  <a:srgbClr val="FF0000"/>
                </a:solidFill>
                <a:latin typeface="Times New Roman" pitchFamily="18" charset="0"/>
                <a:cs typeface="Times New Roman" pitchFamily="18" charset="0"/>
              </a:rPr>
              <a:t>4. Обмежувальний припис видається на строк від одного до шести місяців.</a:t>
            </a:r>
            <a:endParaRPr lang="ru-RU" sz="2800" b="1">
              <a:solidFill>
                <a:srgbClr val="FF0000"/>
              </a:solidFill>
              <a:latin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Лучи">
  <a:themeElements>
    <a:clrScheme name="Лучи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Лучи">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Лучи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Лучи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Лучи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Лучи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Лучи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Лучи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Лучи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Лучи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Лучи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Лучи">
  <a:themeElements>
    <a:clrScheme name="Лучи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Лучи">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Лучи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Лучи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Лучи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Лучи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Лучи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Лучи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Лучи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Лучи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Лучи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Лучи">
  <a:themeElements>
    <a:clrScheme name="Лучи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Лучи">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Лучи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Лучи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Лучи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Лучи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Лучи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Лучи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Лучи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Лучи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Лучи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Origin</Template>
  <TotalTime>8647</TotalTime>
  <Words>2744</Words>
  <Application>Microsoft Office PowerPoint</Application>
  <PresentationFormat>Экран (4:3)</PresentationFormat>
  <Paragraphs>145</Paragraphs>
  <Slides>35</Slides>
  <Notes>0</Notes>
  <HiddenSlides>0</HiddenSlides>
  <MMClips>0</MMClips>
  <ScaleCrop>false</ScaleCrop>
  <HeadingPairs>
    <vt:vector size="4" baseType="variant">
      <vt:variant>
        <vt:lpstr>Тема</vt:lpstr>
      </vt:variant>
      <vt:variant>
        <vt:i4>4</vt:i4>
      </vt:variant>
      <vt:variant>
        <vt:lpstr>Заголовки слайдов</vt:lpstr>
      </vt:variant>
      <vt:variant>
        <vt:i4>35</vt:i4>
      </vt:variant>
    </vt:vector>
  </HeadingPairs>
  <TitlesOfParts>
    <vt:vector size="39" baseType="lpstr">
      <vt:lpstr>Origin</vt:lpstr>
      <vt:lpstr>Лучи</vt:lpstr>
      <vt:lpstr>1_Лучи</vt:lpstr>
      <vt:lpstr>2_Лучи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DOG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Iren</dc:creator>
  <cp:lastModifiedBy>Алла</cp:lastModifiedBy>
  <cp:revision>602</cp:revision>
  <dcterms:created xsi:type="dcterms:W3CDTF">2010-07-01T19:05:26Z</dcterms:created>
  <dcterms:modified xsi:type="dcterms:W3CDTF">2019-01-20T23:00:50Z</dcterms:modified>
</cp:coreProperties>
</file>