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8"/>
  </p:handoutMasterIdLst>
  <p:sldIdLst>
    <p:sldId id="256" r:id="rId2"/>
    <p:sldId id="257" r:id="rId3"/>
    <p:sldId id="258" r:id="rId4"/>
    <p:sldId id="263" r:id="rId5"/>
    <p:sldId id="262" r:id="rId6"/>
    <p:sldId id="269" r:id="rId7"/>
    <p:sldId id="274" r:id="rId8"/>
    <p:sldId id="272" r:id="rId9"/>
    <p:sldId id="270" r:id="rId10"/>
    <p:sldId id="271" r:id="rId11"/>
    <p:sldId id="265" r:id="rId12"/>
    <p:sldId id="273" r:id="rId13"/>
    <p:sldId id="266" r:id="rId14"/>
    <p:sldId id="267" r:id="rId15"/>
    <p:sldId id="275" r:id="rId16"/>
    <p:sldId id="268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FF5050"/>
    <a:srgbClr val="F1FCFE"/>
    <a:srgbClr val="DBF6FE"/>
    <a:srgbClr val="6BC5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-1188" y="-9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4" d="100"/>
          <a:sy n="54" d="100"/>
        </p:scale>
        <p:origin x="-2844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B0446B-5B48-4DB4-A0DD-61ACE68B2A04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7B82B633-5498-49CE-9F57-3C4C9D1BA4E2}">
      <dgm:prSet/>
      <dgm:spPr/>
      <dgm:t>
        <a:bodyPr/>
        <a:lstStyle/>
        <a:p>
          <a:pPr rtl="0"/>
          <a:r>
            <a:rPr lang="uk-UA" smtClean="0"/>
            <a:t>ООН</a:t>
          </a:r>
          <a:endParaRPr lang="ru-RU"/>
        </a:p>
      </dgm:t>
    </dgm:pt>
    <dgm:pt modelId="{69EB3671-B295-410F-A4B3-5ED4BEF08314}" type="parTrans" cxnId="{C7AB0A69-7358-4069-BE1B-0F89A1AE485F}">
      <dgm:prSet/>
      <dgm:spPr/>
      <dgm:t>
        <a:bodyPr/>
        <a:lstStyle/>
        <a:p>
          <a:endParaRPr lang="ru-RU"/>
        </a:p>
      </dgm:t>
    </dgm:pt>
    <dgm:pt modelId="{C229B5F4-D618-44E8-BEBC-D2022031FDF5}" type="sibTrans" cxnId="{C7AB0A69-7358-4069-BE1B-0F89A1AE485F}">
      <dgm:prSet/>
      <dgm:spPr/>
      <dgm:t>
        <a:bodyPr/>
        <a:lstStyle/>
        <a:p>
          <a:endParaRPr lang="ru-RU"/>
        </a:p>
      </dgm:t>
    </dgm:pt>
    <dgm:pt modelId="{5A73552E-C67B-4092-B281-BF5902E29726}">
      <dgm:prSet/>
      <dgm:spPr/>
      <dgm:t>
        <a:bodyPr/>
        <a:lstStyle/>
        <a:p>
          <a:pPr rtl="0"/>
          <a:r>
            <a:rPr lang="uk-UA" smtClean="0"/>
            <a:t>Рада Європи</a:t>
          </a:r>
          <a:endParaRPr lang="ru-RU"/>
        </a:p>
      </dgm:t>
    </dgm:pt>
    <dgm:pt modelId="{EF28941D-0D76-442B-8D51-64DE6F9637A9}" type="parTrans" cxnId="{CE8564C8-084D-43A4-80EB-1427A411CF41}">
      <dgm:prSet/>
      <dgm:spPr/>
      <dgm:t>
        <a:bodyPr/>
        <a:lstStyle/>
        <a:p>
          <a:endParaRPr lang="ru-RU"/>
        </a:p>
      </dgm:t>
    </dgm:pt>
    <dgm:pt modelId="{32FA7B35-4819-41F8-9FC5-D72CD05A7C20}" type="sibTrans" cxnId="{CE8564C8-084D-43A4-80EB-1427A411CF41}">
      <dgm:prSet/>
      <dgm:spPr/>
      <dgm:t>
        <a:bodyPr/>
        <a:lstStyle/>
        <a:p>
          <a:endParaRPr lang="ru-RU"/>
        </a:p>
      </dgm:t>
    </dgm:pt>
    <dgm:pt modelId="{01452E1F-F1DE-4350-BCEB-6D474B7421E5}">
      <dgm:prSet/>
      <dgm:spPr/>
      <dgm:t>
        <a:bodyPr/>
        <a:lstStyle/>
        <a:p>
          <a:pPr rtl="0"/>
          <a:r>
            <a:rPr lang="uk-UA" smtClean="0"/>
            <a:t>Європейський Союз</a:t>
          </a:r>
          <a:endParaRPr lang="ru-RU"/>
        </a:p>
      </dgm:t>
    </dgm:pt>
    <dgm:pt modelId="{8B7F3C3A-2E1E-4C25-AD8C-5ED84993C2F9}" type="parTrans" cxnId="{69652F14-F46D-4066-BE9F-080D4FB14FD4}">
      <dgm:prSet/>
      <dgm:spPr/>
      <dgm:t>
        <a:bodyPr/>
        <a:lstStyle/>
        <a:p>
          <a:endParaRPr lang="ru-RU"/>
        </a:p>
      </dgm:t>
    </dgm:pt>
    <dgm:pt modelId="{C5124C59-53A2-440A-98AF-BEAB86349462}" type="sibTrans" cxnId="{69652F14-F46D-4066-BE9F-080D4FB14FD4}">
      <dgm:prSet/>
      <dgm:spPr/>
      <dgm:t>
        <a:bodyPr/>
        <a:lstStyle/>
        <a:p>
          <a:endParaRPr lang="ru-RU"/>
        </a:p>
      </dgm:t>
    </dgm:pt>
    <dgm:pt modelId="{ACAA84B8-513C-4AC1-91C9-ED3AE65D4E09}">
      <dgm:prSet/>
      <dgm:spPr/>
      <dgm:t>
        <a:bodyPr/>
        <a:lstStyle/>
        <a:p>
          <a:pPr rtl="0"/>
          <a:r>
            <a:rPr lang="uk-UA" smtClean="0"/>
            <a:t>ОБСЄ та інші міжнародні організації</a:t>
          </a:r>
          <a:endParaRPr lang="ru-RU"/>
        </a:p>
      </dgm:t>
    </dgm:pt>
    <dgm:pt modelId="{E6107BAC-0AF6-482D-ADEC-0ADFA269E489}" type="parTrans" cxnId="{91908CAA-B0ED-4B2B-BE3E-52A0B3B53BAB}">
      <dgm:prSet/>
      <dgm:spPr/>
      <dgm:t>
        <a:bodyPr/>
        <a:lstStyle/>
        <a:p>
          <a:endParaRPr lang="ru-RU"/>
        </a:p>
      </dgm:t>
    </dgm:pt>
    <dgm:pt modelId="{AE97F37E-C023-4635-896F-C6AB7D9939A8}" type="sibTrans" cxnId="{91908CAA-B0ED-4B2B-BE3E-52A0B3B53BAB}">
      <dgm:prSet/>
      <dgm:spPr/>
      <dgm:t>
        <a:bodyPr/>
        <a:lstStyle/>
        <a:p>
          <a:endParaRPr lang="ru-RU"/>
        </a:p>
      </dgm:t>
    </dgm:pt>
    <dgm:pt modelId="{82713B8C-A7E7-4365-879A-EAB533001AC6}" type="pres">
      <dgm:prSet presAssocID="{40B0446B-5B48-4DB4-A0DD-61ACE68B2A0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67D5139-2DFF-4922-81D2-60EE55E73086}" type="pres">
      <dgm:prSet presAssocID="{40B0446B-5B48-4DB4-A0DD-61ACE68B2A04}" presName="arrow" presStyleLbl="bgShp" presStyleIdx="0" presStyleCnt="1"/>
      <dgm:spPr/>
    </dgm:pt>
    <dgm:pt modelId="{A5B8DE69-668B-49C4-AF4B-371672F79F2D}" type="pres">
      <dgm:prSet presAssocID="{40B0446B-5B48-4DB4-A0DD-61ACE68B2A04}" presName="points" presStyleCnt="0"/>
      <dgm:spPr/>
    </dgm:pt>
    <dgm:pt modelId="{5BEE4FBF-4027-4F8D-A831-9E53BE67527E}" type="pres">
      <dgm:prSet presAssocID="{7B82B633-5498-49CE-9F57-3C4C9D1BA4E2}" presName="compositeA" presStyleCnt="0"/>
      <dgm:spPr/>
    </dgm:pt>
    <dgm:pt modelId="{9EE1F635-1B75-4C33-9BB8-0F238F26655D}" type="pres">
      <dgm:prSet presAssocID="{7B82B633-5498-49CE-9F57-3C4C9D1BA4E2}" presName="textA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31F0D7-046F-453C-8E0B-B5580430217A}" type="pres">
      <dgm:prSet presAssocID="{7B82B633-5498-49CE-9F57-3C4C9D1BA4E2}" presName="circleA" presStyleLbl="node1" presStyleIdx="0" presStyleCnt="4"/>
      <dgm:spPr/>
    </dgm:pt>
    <dgm:pt modelId="{09A47AFD-189A-4FE8-9B52-5D5F804A47D7}" type="pres">
      <dgm:prSet presAssocID="{7B82B633-5498-49CE-9F57-3C4C9D1BA4E2}" presName="spaceA" presStyleCnt="0"/>
      <dgm:spPr/>
    </dgm:pt>
    <dgm:pt modelId="{70865B82-58B7-44DD-8D2B-279B2D07B9D3}" type="pres">
      <dgm:prSet presAssocID="{C229B5F4-D618-44E8-BEBC-D2022031FDF5}" presName="space" presStyleCnt="0"/>
      <dgm:spPr/>
    </dgm:pt>
    <dgm:pt modelId="{E6B06796-70A4-4EC7-AC7C-10EE6D730092}" type="pres">
      <dgm:prSet presAssocID="{5A73552E-C67B-4092-B281-BF5902E29726}" presName="compositeB" presStyleCnt="0"/>
      <dgm:spPr/>
    </dgm:pt>
    <dgm:pt modelId="{69D19561-CCEB-42A0-AD69-5A6D210B68A7}" type="pres">
      <dgm:prSet presAssocID="{5A73552E-C67B-4092-B281-BF5902E29726}" presName="textB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FC5F55-8286-4D02-9C7C-8B89DE7C4F2B}" type="pres">
      <dgm:prSet presAssocID="{5A73552E-C67B-4092-B281-BF5902E29726}" presName="circleB" presStyleLbl="node1" presStyleIdx="1" presStyleCnt="4"/>
      <dgm:spPr/>
    </dgm:pt>
    <dgm:pt modelId="{1264C7FC-5B72-4C14-AEC8-88CEF69C553C}" type="pres">
      <dgm:prSet presAssocID="{5A73552E-C67B-4092-B281-BF5902E29726}" presName="spaceB" presStyleCnt="0"/>
      <dgm:spPr/>
    </dgm:pt>
    <dgm:pt modelId="{26ECEDD0-C32E-4F24-ACF9-19AA401FB79F}" type="pres">
      <dgm:prSet presAssocID="{32FA7B35-4819-41F8-9FC5-D72CD05A7C20}" presName="space" presStyleCnt="0"/>
      <dgm:spPr/>
    </dgm:pt>
    <dgm:pt modelId="{9F38A55F-3B4E-444F-A292-66870E6246EB}" type="pres">
      <dgm:prSet presAssocID="{01452E1F-F1DE-4350-BCEB-6D474B7421E5}" presName="compositeA" presStyleCnt="0"/>
      <dgm:spPr/>
    </dgm:pt>
    <dgm:pt modelId="{4CB5E7F7-AB23-4CB7-8B37-6495C82FA4DB}" type="pres">
      <dgm:prSet presAssocID="{01452E1F-F1DE-4350-BCEB-6D474B7421E5}" presName="textA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2A6065-5D14-4393-A818-7F0C2A33C75D}" type="pres">
      <dgm:prSet presAssocID="{01452E1F-F1DE-4350-BCEB-6D474B7421E5}" presName="circleA" presStyleLbl="node1" presStyleIdx="2" presStyleCnt="4"/>
      <dgm:spPr/>
    </dgm:pt>
    <dgm:pt modelId="{414CAC46-A2C0-4E56-AD1C-CFD071E43248}" type="pres">
      <dgm:prSet presAssocID="{01452E1F-F1DE-4350-BCEB-6D474B7421E5}" presName="spaceA" presStyleCnt="0"/>
      <dgm:spPr/>
    </dgm:pt>
    <dgm:pt modelId="{F346F532-BF3B-49B9-8793-51589577B272}" type="pres">
      <dgm:prSet presAssocID="{C5124C59-53A2-440A-98AF-BEAB86349462}" presName="space" presStyleCnt="0"/>
      <dgm:spPr/>
    </dgm:pt>
    <dgm:pt modelId="{D50A5909-4D24-44FD-AAF0-D2C9A264767D}" type="pres">
      <dgm:prSet presAssocID="{ACAA84B8-513C-4AC1-91C9-ED3AE65D4E09}" presName="compositeB" presStyleCnt="0"/>
      <dgm:spPr/>
    </dgm:pt>
    <dgm:pt modelId="{41B2454D-915C-4A89-84FD-89663548FFA9}" type="pres">
      <dgm:prSet presAssocID="{ACAA84B8-513C-4AC1-91C9-ED3AE65D4E09}" presName="textB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26E22E-62CF-4EF7-9446-F41397E4FD45}" type="pres">
      <dgm:prSet presAssocID="{ACAA84B8-513C-4AC1-91C9-ED3AE65D4E09}" presName="circleB" presStyleLbl="node1" presStyleIdx="3" presStyleCnt="4"/>
      <dgm:spPr/>
    </dgm:pt>
    <dgm:pt modelId="{9ADF2FDD-2D1F-4047-8D7A-506AA86E2203}" type="pres">
      <dgm:prSet presAssocID="{ACAA84B8-513C-4AC1-91C9-ED3AE65D4E09}" presName="spaceB" presStyleCnt="0"/>
      <dgm:spPr/>
    </dgm:pt>
  </dgm:ptLst>
  <dgm:cxnLst>
    <dgm:cxn modelId="{CE8564C8-084D-43A4-80EB-1427A411CF41}" srcId="{40B0446B-5B48-4DB4-A0DD-61ACE68B2A04}" destId="{5A73552E-C67B-4092-B281-BF5902E29726}" srcOrd="1" destOrd="0" parTransId="{EF28941D-0D76-442B-8D51-64DE6F9637A9}" sibTransId="{32FA7B35-4819-41F8-9FC5-D72CD05A7C20}"/>
    <dgm:cxn modelId="{69652F14-F46D-4066-BE9F-080D4FB14FD4}" srcId="{40B0446B-5B48-4DB4-A0DD-61ACE68B2A04}" destId="{01452E1F-F1DE-4350-BCEB-6D474B7421E5}" srcOrd="2" destOrd="0" parTransId="{8B7F3C3A-2E1E-4C25-AD8C-5ED84993C2F9}" sibTransId="{C5124C59-53A2-440A-98AF-BEAB86349462}"/>
    <dgm:cxn modelId="{5C710785-0A4B-4A89-B2E0-5D2BE2EE7269}" type="presOf" srcId="{40B0446B-5B48-4DB4-A0DD-61ACE68B2A04}" destId="{82713B8C-A7E7-4365-879A-EAB533001AC6}" srcOrd="0" destOrd="0" presId="urn:microsoft.com/office/officeart/2005/8/layout/hProcess11"/>
    <dgm:cxn modelId="{8BDDC982-E35E-42E0-A2B6-2A499214A767}" type="presOf" srcId="{5A73552E-C67B-4092-B281-BF5902E29726}" destId="{69D19561-CCEB-42A0-AD69-5A6D210B68A7}" srcOrd="0" destOrd="0" presId="urn:microsoft.com/office/officeart/2005/8/layout/hProcess11"/>
    <dgm:cxn modelId="{82B4007F-7920-4176-91B0-446A062F8CE4}" type="presOf" srcId="{7B82B633-5498-49CE-9F57-3C4C9D1BA4E2}" destId="{9EE1F635-1B75-4C33-9BB8-0F238F26655D}" srcOrd="0" destOrd="0" presId="urn:microsoft.com/office/officeart/2005/8/layout/hProcess11"/>
    <dgm:cxn modelId="{030E9852-AF75-4E88-834F-A853E1C98B03}" type="presOf" srcId="{ACAA84B8-513C-4AC1-91C9-ED3AE65D4E09}" destId="{41B2454D-915C-4A89-84FD-89663548FFA9}" srcOrd="0" destOrd="0" presId="urn:microsoft.com/office/officeart/2005/8/layout/hProcess11"/>
    <dgm:cxn modelId="{D0F406FE-15A8-4855-8382-90A25A73C08F}" type="presOf" srcId="{01452E1F-F1DE-4350-BCEB-6D474B7421E5}" destId="{4CB5E7F7-AB23-4CB7-8B37-6495C82FA4DB}" srcOrd="0" destOrd="0" presId="urn:microsoft.com/office/officeart/2005/8/layout/hProcess11"/>
    <dgm:cxn modelId="{91908CAA-B0ED-4B2B-BE3E-52A0B3B53BAB}" srcId="{40B0446B-5B48-4DB4-A0DD-61ACE68B2A04}" destId="{ACAA84B8-513C-4AC1-91C9-ED3AE65D4E09}" srcOrd="3" destOrd="0" parTransId="{E6107BAC-0AF6-482D-ADEC-0ADFA269E489}" sibTransId="{AE97F37E-C023-4635-896F-C6AB7D9939A8}"/>
    <dgm:cxn modelId="{C7AB0A69-7358-4069-BE1B-0F89A1AE485F}" srcId="{40B0446B-5B48-4DB4-A0DD-61ACE68B2A04}" destId="{7B82B633-5498-49CE-9F57-3C4C9D1BA4E2}" srcOrd="0" destOrd="0" parTransId="{69EB3671-B295-410F-A4B3-5ED4BEF08314}" sibTransId="{C229B5F4-D618-44E8-BEBC-D2022031FDF5}"/>
    <dgm:cxn modelId="{D18B35BF-B145-43B0-82B8-90FA2FD4892C}" type="presParOf" srcId="{82713B8C-A7E7-4365-879A-EAB533001AC6}" destId="{567D5139-2DFF-4922-81D2-60EE55E73086}" srcOrd="0" destOrd="0" presId="urn:microsoft.com/office/officeart/2005/8/layout/hProcess11"/>
    <dgm:cxn modelId="{F4EF1F2F-0599-4EDF-B8DC-9AA902F1457A}" type="presParOf" srcId="{82713B8C-A7E7-4365-879A-EAB533001AC6}" destId="{A5B8DE69-668B-49C4-AF4B-371672F79F2D}" srcOrd="1" destOrd="0" presId="urn:microsoft.com/office/officeart/2005/8/layout/hProcess11"/>
    <dgm:cxn modelId="{A8C94092-C19E-4EB7-9CD5-DB55881F5E21}" type="presParOf" srcId="{A5B8DE69-668B-49C4-AF4B-371672F79F2D}" destId="{5BEE4FBF-4027-4F8D-A831-9E53BE67527E}" srcOrd="0" destOrd="0" presId="urn:microsoft.com/office/officeart/2005/8/layout/hProcess11"/>
    <dgm:cxn modelId="{1F31AE62-D49D-4A13-87A3-8FA0D0F040EA}" type="presParOf" srcId="{5BEE4FBF-4027-4F8D-A831-9E53BE67527E}" destId="{9EE1F635-1B75-4C33-9BB8-0F238F26655D}" srcOrd="0" destOrd="0" presId="urn:microsoft.com/office/officeart/2005/8/layout/hProcess11"/>
    <dgm:cxn modelId="{F46F8AC7-1711-45A8-960B-174C096E4D30}" type="presParOf" srcId="{5BEE4FBF-4027-4F8D-A831-9E53BE67527E}" destId="{A431F0D7-046F-453C-8E0B-B5580430217A}" srcOrd="1" destOrd="0" presId="urn:microsoft.com/office/officeart/2005/8/layout/hProcess11"/>
    <dgm:cxn modelId="{B012D751-E56A-4DDE-B043-D6AFBEA3BA73}" type="presParOf" srcId="{5BEE4FBF-4027-4F8D-A831-9E53BE67527E}" destId="{09A47AFD-189A-4FE8-9B52-5D5F804A47D7}" srcOrd="2" destOrd="0" presId="urn:microsoft.com/office/officeart/2005/8/layout/hProcess11"/>
    <dgm:cxn modelId="{F334BA52-DBBB-4B0D-B893-D1DDA2A6E8ED}" type="presParOf" srcId="{A5B8DE69-668B-49C4-AF4B-371672F79F2D}" destId="{70865B82-58B7-44DD-8D2B-279B2D07B9D3}" srcOrd="1" destOrd="0" presId="urn:microsoft.com/office/officeart/2005/8/layout/hProcess11"/>
    <dgm:cxn modelId="{94F668F8-663D-4460-9C35-97BB971AE9D4}" type="presParOf" srcId="{A5B8DE69-668B-49C4-AF4B-371672F79F2D}" destId="{E6B06796-70A4-4EC7-AC7C-10EE6D730092}" srcOrd="2" destOrd="0" presId="urn:microsoft.com/office/officeart/2005/8/layout/hProcess11"/>
    <dgm:cxn modelId="{9C6B6991-359D-4756-90A4-C7229B0AE32E}" type="presParOf" srcId="{E6B06796-70A4-4EC7-AC7C-10EE6D730092}" destId="{69D19561-CCEB-42A0-AD69-5A6D210B68A7}" srcOrd="0" destOrd="0" presId="urn:microsoft.com/office/officeart/2005/8/layout/hProcess11"/>
    <dgm:cxn modelId="{A1889B21-D9B6-4F40-8B97-314448B809EE}" type="presParOf" srcId="{E6B06796-70A4-4EC7-AC7C-10EE6D730092}" destId="{01FC5F55-8286-4D02-9C7C-8B89DE7C4F2B}" srcOrd="1" destOrd="0" presId="urn:microsoft.com/office/officeart/2005/8/layout/hProcess11"/>
    <dgm:cxn modelId="{4E47A42B-9C9F-4B57-9084-F7F986B0139A}" type="presParOf" srcId="{E6B06796-70A4-4EC7-AC7C-10EE6D730092}" destId="{1264C7FC-5B72-4C14-AEC8-88CEF69C553C}" srcOrd="2" destOrd="0" presId="urn:microsoft.com/office/officeart/2005/8/layout/hProcess11"/>
    <dgm:cxn modelId="{5317B645-DFAF-4342-B4E3-087B776D7818}" type="presParOf" srcId="{A5B8DE69-668B-49C4-AF4B-371672F79F2D}" destId="{26ECEDD0-C32E-4F24-ACF9-19AA401FB79F}" srcOrd="3" destOrd="0" presId="urn:microsoft.com/office/officeart/2005/8/layout/hProcess11"/>
    <dgm:cxn modelId="{73BB4770-2453-475B-9775-2E6FCF454142}" type="presParOf" srcId="{A5B8DE69-668B-49C4-AF4B-371672F79F2D}" destId="{9F38A55F-3B4E-444F-A292-66870E6246EB}" srcOrd="4" destOrd="0" presId="urn:microsoft.com/office/officeart/2005/8/layout/hProcess11"/>
    <dgm:cxn modelId="{D7C5EC38-DF60-4E0E-AE77-DD2E9552BBCA}" type="presParOf" srcId="{9F38A55F-3B4E-444F-A292-66870E6246EB}" destId="{4CB5E7F7-AB23-4CB7-8B37-6495C82FA4DB}" srcOrd="0" destOrd="0" presId="urn:microsoft.com/office/officeart/2005/8/layout/hProcess11"/>
    <dgm:cxn modelId="{0FA87401-0AF2-41BD-B7DF-FBD96025AF8E}" type="presParOf" srcId="{9F38A55F-3B4E-444F-A292-66870E6246EB}" destId="{782A6065-5D14-4393-A818-7F0C2A33C75D}" srcOrd="1" destOrd="0" presId="urn:microsoft.com/office/officeart/2005/8/layout/hProcess11"/>
    <dgm:cxn modelId="{9086107E-83E7-402C-912D-3738AD9FC83D}" type="presParOf" srcId="{9F38A55F-3B4E-444F-A292-66870E6246EB}" destId="{414CAC46-A2C0-4E56-AD1C-CFD071E43248}" srcOrd="2" destOrd="0" presId="urn:microsoft.com/office/officeart/2005/8/layout/hProcess11"/>
    <dgm:cxn modelId="{B23C4247-B71C-41EC-A68C-0F781123EFA2}" type="presParOf" srcId="{A5B8DE69-668B-49C4-AF4B-371672F79F2D}" destId="{F346F532-BF3B-49B9-8793-51589577B272}" srcOrd="5" destOrd="0" presId="urn:microsoft.com/office/officeart/2005/8/layout/hProcess11"/>
    <dgm:cxn modelId="{CEBCF881-0688-40E6-8C85-D1FAC3D261FF}" type="presParOf" srcId="{A5B8DE69-668B-49C4-AF4B-371672F79F2D}" destId="{D50A5909-4D24-44FD-AAF0-D2C9A264767D}" srcOrd="6" destOrd="0" presId="urn:microsoft.com/office/officeart/2005/8/layout/hProcess11"/>
    <dgm:cxn modelId="{954D4003-FA9A-4640-B689-F1575793D5A8}" type="presParOf" srcId="{D50A5909-4D24-44FD-AAF0-D2C9A264767D}" destId="{41B2454D-915C-4A89-84FD-89663548FFA9}" srcOrd="0" destOrd="0" presId="urn:microsoft.com/office/officeart/2005/8/layout/hProcess11"/>
    <dgm:cxn modelId="{A81E9EC1-BDCF-4C2F-B421-4708D645F11B}" type="presParOf" srcId="{D50A5909-4D24-44FD-AAF0-D2C9A264767D}" destId="{BF26E22E-62CF-4EF7-9446-F41397E4FD45}" srcOrd="1" destOrd="0" presId="urn:microsoft.com/office/officeart/2005/8/layout/hProcess11"/>
    <dgm:cxn modelId="{53676558-A668-4296-A8C5-8818274D5547}" type="presParOf" srcId="{D50A5909-4D24-44FD-AAF0-D2C9A264767D}" destId="{9ADF2FDD-2D1F-4047-8D7A-506AA86E2203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575EA3E-10A2-446E-B763-487B15C35EB3}" type="doc">
      <dgm:prSet loTypeId="urn:microsoft.com/office/officeart/2005/8/layout/hierarchy4" loCatId="list" qsTypeId="urn:microsoft.com/office/officeart/2005/8/quickstyle/simple3" qsCatId="simple" csTypeId="urn:microsoft.com/office/officeart/2005/8/colors/accent2_5" csCatId="accent2" phldr="1"/>
      <dgm:spPr/>
      <dgm:t>
        <a:bodyPr/>
        <a:lstStyle/>
        <a:p>
          <a:endParaRPr lang="ru-RU"/>
        </a:p>
      </dgm:t>
    </dgm:pt>
    <dgm:pt modelId="{3DECEEB2-BC16-42DA-95F3-B180B820F07C}">
      <dgm:prSet/>
      <dgm:spPr/>
      <dgm:t>
        <a:bodyPr/>
        <a:lstStyle/>
        <a:p>
          <a:pPr rtl="0"/>
          <a:r>
            <a:rPr lang="ru-RU" dirty="0" err="1" smtClean="0"/>
            <a:t>Ключовим</a:t>
          </a:r>
          <a:r>
            <a:rPr lang="ru-RU" dirty="0" smtClean="0"/>
            <a:t> </a:t>
          </a:r>
          <a:r>
            <a:rPr lang="ru-RU" dirty="0" err="1" smtClean="0"/>
            <a:t>елементом</a:t>
          </a:r>
          <a:r>
            <a:rPr lang="ru-RU" dirty="0" smtClean="0"/>
            <a:t> </a:t>
          </a:r>
          <a:r>
            <a:rPr lang="ru-RU" dirty="0" err="1" smtClean="0"/>
            <a:t>Політики</a:t>
          </a:r>
          <a:r>
            <a:rPr lang="ru-RU" dirty="0" smtClean="0"/>
            <a:t> НАТО є </a:t>
          </a:r>
          <a:r>
            <a:rPr lang="ru-RU" dirty="0" err="1" smtClean="0"/>
            <a:t>питання</a:t>
          </a:r>
          <a:r>
            <a:rPr lang="ru-RU" dirty="0" smtClean="0"/>
            <a:t> </a:t>
          </a:r>
          <a:r>
            <a:rPr lang="ru-RU" dirty="0" err="1" smtClean="0"/>
            <a:t>жінок</a:t>
          </a:r>
          <a:r>
            <a:rPr lang="ru-RU" dirty="0" smtClean="0"/>
            <a:t>, миру і </a:t>
          </a:r>
          <a:r>
            <a:rPr lang="ru-RU" dirty="0" err="1" smtClean="0"/>
            <a:t>безпеки</a:t>
          </a:r>
          <a:r>
            <a:rPr lang="ru-RU" dirty="0" smtClean="0"/>
            <a:t>, </a:t>
          </a:r>
          <a:r>
            <a:rPr lang="ru-RU" dirty="0" err="1" smtClean="0"/>
            <a:t>необхідність</a:t>
          </a:r>
          <a:r>
            <a:rPr lang="ru-RU" dirty="0" smtClean="0"/>
            <a:t> </a:t>
          </a:r>
          <a:r>
            <a:rPr lang="ru-RU" dirty="0" err="1" smtClean="0"/>
            <a:t>визнання</a:t>
          </a:r>
          <a:r>
            <a:rPr lang="ru-RU" dirty="0" smtClean="0"/>
            <a:t> </a:t>
          </a:r>
          <a:r>
            <a:rPr lang="ru-RU" dirty="0" err="1" smtClean="0"/>
            <a:t>жінок</a:t>
          </a:r>
          <a:r>
            <a:rPr lang="ru-RU" dirty="0" smtClean="0"/>
            <a:t> не </a:t>
          </a:r>
          <a:r>
            <a:rPr lang="ru-RU" dirty="0" err="1" smtClean="0"/>
            <a:t>тільки</a:t>
          </a:r>
          <a:r>
            <a:rPr lang="ru-RU" dirty="0" smtClean="0"/>
            <a:t> як жертв </a:t>
          </a:r>
          <a:r>
            <a:rPr lang="ru-RU" dirty="0" err="1" smtClean="0"/>
            <a:t>конфліктних</a:t>
          </a:r>
          <a:r>
            <a:rPr lang="ru-RU" dirty="0" smtClean="0"/>
            <a:t> </a:t>
          </a:r>
          <a:r>
            <a:rPr lang="ru-RU" dirty="0" err="1" smtClean="0"/>
            <a:t>ситуацій</a:t>
          </a:r>
          <a:r>
            <a:rPr lang="ru-RU" dirty="0" smtClean="0"/>
            <a:t>, але й як </a:t>
          </a:r>
          <a:r>
            <a:rPr lang="ru-RU" dirty="0" err="1" smtClean="0">
              <a:solidFill>
                <a:srgbClr val="006666"/>
              </a:solidFill>
            </a:rPr>
            <a:t>акторів</a:t>
          </a:r>
          <a:r>
            <a:rPr lang="ru-RU" dirty="0" smtClean="0">
              <a:solidFill>
                <a:srgbClr val="006666"/>
              </a:solidFill>
            </a:rPr>
            <a:t> </a:t>
          </a:r>
          <a:r>
            <a:rPr lang="ru-RU" dirty="0" smtClean="0"/>
            <a:t>мирного </a:t>
          </a:r>
          <a:r>
            <a:rPr lang="ru-RU" dirty="0" err="1" smtClean="0"/>
            <a:t>процесу</a:t>
          </a:r>
          <a:r>
            <a:rPr lang="ru-RU" dirty="0" smtClean="0"/>
            <a:t>, </a:t>
          </a:r>
          <a:r>
            <a:rPr lang="ru-RU" dirty="0" err="1" smtClean="0"/>
            <a:t>що</a:t>
          </a:r>
          <a:r>
            <a:rPr lang="ru-RU" dirty="0" smtClean="0"/>
            <a:t> </a:t>
          </a:r>
          <a:r>
            <a:rPr lang="ru-RU" dirty="0" err="1" smtClean="0"/>
            <a:t>беруть</a:t>
          </a:r>
          <a:r>
            <a:rPr lang="ru-RU" dirty="0" smtClean="0"/>
            <a:t> участь у </a:t>
          </a:r>
          <a:r>
            <a:rPr lang="ru-RU" dirty="0" err="1" smtClean="0"/>
            <a:t>попередженні</a:t>
          </a:r>
          <a:r>
            <a:rPr lang="ru-RU" dirty="0" smtClean="0"/>
            <a:t>, </a:t>
          </a:r>
          <a:r>
            <a:rPr lang="ru-RU" dirty="0" err="1" smtClean="0"/>
            <a:t>регулюванні</a:t>
          </a:r>
          <a:r>
            <a:rPr lang="ru-RU" dirty="0" smtClean="0"/>
            <a:t> та </a:t>
          </a:r>
          <a:r>
            <a:rPr lang="ru-RU" dirty="0" err="1" smtClean="0"/>
            <a:t>вирішенні</a:t>
          </a:r>
          <a:r>
            <a:rPr lang="ru-RU" dirty="0" smtClean="0"/>
            <a:t> </a:t>
          </a:r>
          <a:r>
            <a:rPr lang="ru-RU" dirty="0" err="1" smtClean="0"/>
            <a:t>конфліктів</a:t>
          </a:r>
          <a:r>
            <a:rPr lang="ru-RU" dirty="0" smtClean="0"/>
            <a:t>. </a:t>
          </a:r>
          <a:endParaRPr lang="ru-RU" dirty="0"/>
        </a:p>
      </dgm:t>
    </dgm:pt>
    <dgm:pt modelId="{4EADB29E-0661-4728-9C38-CC0DA2C1B837}" type="parTrans" cxnId="{D7BC934F-2EA6-4CDB-8636-45DFE124CD6E}">
      <dgm:prSet/>
      <dgm:spPr/>
      <dgm:t>
        <a:bodyPr/>
        <a:lstStyle/>
        <a:p>
          <a:endParaRPr lang="ru-RU"/>
        </a:p>
      </dgm:t>
    </dgm:pt>
    <dgm:pt modelId="{AE99EC58-1A53-4323-80EF-4A6924713465}" type="sibTrans" cxnId="{D7BC934F-2EA6-4CDB-8636-45DFE124CD6E}">
      <dgm:prSet/>
      <dgm:spPr/>
      <dgm:t>
        <a:bodyPr/>
        <a:lstStyle/>
        <a:p>
          <a:endParaRPr lang="ru-RU"/>
        </a:p>
      </dgm:t>
    </dgm:pt>
    <dgm:pt modelId="{2D3F8064-5E20-4887-86B0-C1CCA5E0AD20}">
      <dgm:prSet/>
      <dgm:spPr/>
      <dgm:t>
        <a:bodyPr/>
        <a:lstStyle/>
        <a:p>
          <a:pPr rtl="0"/>
          <a:r>
            <a:rPr lang="ru-RU" dirty="0" smtClean="0"/>
            <a:t>Альянс </a:t>
          </a:r>
          <a:r>
            <a:rPr lang="ru-RU" dirty="0" err="1" smtClean="0"/>
            <a:t>також</a:t>
          </a:r>
          <a:r>
            <a:rPr lang="ru-RU" dirty="0" smtClean="0"/>
            <a:t> </a:t>
          </a:r>
          <a:r>
            <a:rPr lang="ru-RU" dirty="0" err="1" smtClean="0"/>
            <a:t>виходить</a:t>
          </a:r>
          <a:r>
            <a:rPr lang="ru-RU" dirty="0" smtClean="0"/>
            <a:t> з </a:t>
          </a:r>
          <a:r>
            <a:rPr lang="ru-RU" dirty="0" err="1" smtClean="0"/>
            <a:t>розуміння</a:t>
          </a:r>
          <a:r>
            <a:rPr lang="ru-RU" dirty="0" smtClean="0"/>
            <a:t> того, </a:t>
          </a:r>
          <a:r>
            <a:rPr lang="ru-RU" dirty="0" err="1" smtClean="0"/>
            <a:t>що</a:t>
          </a:r>
          <a:r>
            <a:rPr lang="ru-RU" dirty="0" smtClean="0"/>
            <a:t> </a:t>
          </a:r>
          <a:r>
            <a:rPr lang="ru-RU" dirty="0" err="1" smtClean="0"/>
            <a:t>насильство</a:t>
          </a:r>
          <a:r>
            <a:rPr lang="ru-RU" dirty="0" smtClean="0"/>
            <a:t> та </a:t>
          </a:r>
          <a:r>
            <a:rPr lang="ru-RU" dirty="0" err="1" smtClean="0"/>
            <a:t>дискримінація</a:t>
          </a:r>
          <a:r>
            <a:rPr lang="ru-RU" dirty="0" smtClean="0"/>
            <a:t> </a:t>
          </a:r>
          <a:r>
            <a:rPr lang="ru-RU" dirty="0" err="1" smtClean="0"/>
            <a:t>щодо</a:t>
          </a:r>
          <a:r>
            <a:rPr lang="ru-RU" dirty="0" smtClean="0"/>
            <a:t> </a:t>
          </a:r>
          <a:r>
            <a:rPr lang="ru-RU" dirty="0" err="1" smtClean="0"/>
            <a:t>жінок</a:t>
          </a:r>
          <a:r>
            <a:rPr lang="ru-RU" dirty="0" smtClean="0"/>
            <a:t> є </a:t>
          </a:r>
          <a:r>
            <a:rPr lang="ru-RU" dirty="0" err="1" smtClean="0"/>
            <a:t>серйозними</a:t>
          </a:r>
          <a:r>
            <a:rPr lang="ru-RU" dirty="0" smtClean="0"/>
            <a:t> </a:t>
          </a:r>
          <a:r>
            <a:rPr lang="ru-RU" dirty="0" err="1" smtClean="0"/>
            <a:t>перешкодами</a:t>
          </a:r>
          <a:r>
            <a:rPr lang="ru-RU" dirty="0" smtClean="0"/>
            <a:t> для </a:t>
          </a:r>
          <a:r>
            <a:rPr lang="ru-RU" dirty="0" err="1" smtClean="0"/>
            <a:t>побудови</a:t>
          </a:r>
          <a:r>
            <a:rPr lang="ru-RU" dirty="0" smtClean="0"/>
            <a:t> </a:t>
          </a:r>
          <a:r>
            <a:rPr lang="ru-RU" dirty="0" err="1" smtClean="0"/>
            <a:t>успішного</a:t>
          </a:r>
          <a:r>
            <a:rPr lang="ru-RU" dirty="0" smtClean="0"/>
            <a:t> та мирного </a:t>
          </a:r>
          <a:r>
            <a:rPr lang="ru-RU" dirty="0" err="1" smtClean="0"/>
            <a:t>суспільства</a:t>
          </a:r>
          <a:r>
            <a:rPr lang="ru-RU" dirty="0" smtClean="0"/>
            <a:t>.</a:t>
          </a:r>
          <a:endParaRPr lang="ru-RU" dirty="0"/>
        </a:p>
      </dgm:t>
    </dgm:pt>
    <dgm:pt modelId="{4D80C12D-C34E-450A-A2F8-25FC1667C25C}" type="parTrans" cxnId="{121FF3EC-FBD5-499C-B7C8-986D9FECF866}">
      <dgm:prSet/>
      <dgm:spPr/>
      <dgm:t>
        <a:bodyPr/>
        <a:lstStyle/>
        <a:p>
          <a:endParaRPr lang="ru-RU"/>
        </a:p>
      </dgm:t>
    </dgm:pt>
    <dgm:pt modelId="{E826D91B-6AF2-447E-8058-C8BC7AEDBC2C}" type="sibTrans" cxnId="{121FF3EC-FBD5-499C-B7C8-986D9FECF866}">
      <dgm:prSet/>
      <dgm:spPr/>
      <dgm:t>
        <a:bodyPr/>
        <a:lstStyle/>
        <a:p>
          <a:endParaRPr lang="ru-RU"/>
        </a:p>
      </dgm:t>
    </dgm:pt>
    <dgm:pt modelId="{3218D581-7EED-4A13-8F6F-197AB9F4DB4B}" type="pres">
      <dgm:prSet presAssocID="{1575EA3E-10A2-446E-B763-487B15C35EB3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2BB543AE-DABF-4424-8863-DB8F606893F7}" type="pres">
      <dgm:prSet presAssocID="{3DECEEB2-BC16-42DA-95F3-B180B820F07C}" presName="vertOne" presStyleCnt="0"/>
      <dgm:spPr/>
    </dgm:pt>
    <dgm:pt modelId="{D11ECE05-D4C6-4C0E-B4E8-C2F6A43C7466}" type="pres">
      <dgm:prSet presAssocID="{3DECEEB2-BC16-42DA-95F3-B180B820F07C}" presName="txOne" presStyleLbl="node0" presStyleIdx="0" presStyleCnt="2" custScaleX="163456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7DA1A2CB-EF67-4B64-8D4A-CD7E7AE987C8}" type="pres">
      <dgm:prSet presAssocID="{3DECEEB2-BC16-42DA-95F3-B180B820F07C}" presName="horzOne" presStyleCnt="0"/>
      <dgm:spPr/>
    </dgm:pt>
    <dgm:pt modelId="{532D257E-5856-417A-860F-BC89B82401EF}" type="pres">
      <dgm:prSet presAssocID="{AE99EC58-1A53-4323-80EF-4A6924713465}" presName="sibSpaceOne" presStyleCnt="0"/>
      <dgm:spPr/>
    </dgm:pt>
    <dgm:pt modelId="{865AF4E9-FB31-48EC-A97F-5A1F06C5257E}" type="pres">
      <dgm:prSet presAssocID="{2D3F8064-5E20-4887-86B0-C1CCA5E0AD20}" presName="vertOne" presStyleCnt="0"/>
      <dgm:spPr/>
    </dgm:pt>
    <dgm:pt modelId="{AAA9F14F-8AD9-45BB-A872-A5CC4488F94E}" type="pres">
      <dgm:prSet presAssocID="{2D3F8064-5E20-4887-86B0-C1CCA5E0AD20}" presName="txOne" presStyleLbl="node0" presStyleIdx="1" presStyleCnt="2" custScaleX="113259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0FA532A3-AC9E-43AA-A495-F9D119E77D82}" type="pres">
      <dgm:prSet presAssocID="{2D3F8064-5E20-4887-86B0-C1CCA5E0AD20}" presName="horzOne" presStyleCnt="0"/>
      <dgm:spPr/>
    </dgm:pt>
  </dgm:ptLst>
  <dgm:cxnLst>
    <dgm:cxn modelId="{68AF3FBE-76BD-44BE-BDA1-72A83EB83329}" type="presOf" srcId="{2D3F8064-5E20-4887-86B0-C1CCA5E0AD20}" destId="{AAA9F14F-8AD9-45BB-A872-A5CC4488F94E}" srcOrd="0" destOrd="0" presId="urn:microsoft.com/office/officeart/2005/8/layout/hierarchy4"/>
    <dgm:cxn modelId="{121FF3EC-FBD5-499C-B7C8-986D9FECF866}" srcId="{1575EA3E-10A2-446E-B763-487B15C35EB3}" destId="{2D3F8064-5E20-4887-86B0-C1CCA5E0AD20}" srcOrd="1" destOrd="0" parTransId="{4D80C12D-C34E-450A-A2F8-25FC1667C25C}" sibTransId="{E826D91B-6AF2-447E-8058-C8BC7AEDBC2C}"/>
    <dgm:cxn modelId="{9C914E9F-4214-4F44-84A9-5DA0628A81B3}" type="presOf" srcId="{1575EA3E-10A2-446E-B763-487B15C35EB3}" destId="{3218D581-7EED-4A13-8F6F-197AB9F4DB4B}" srcOrd="0" destOrd="0" presId="urn:microsoft.com/office/officeart/2005/8/layout/hierarchy4"/>
    <dgm:cxn modelId="{D7BC934F-2EA6-4CDB-8636-45DFE124CD6E}" srcId="{1575EA3E-10A2-446E-B763-487B15C35EB3}" destId="{3DECEEB2-BC16-42DA-95F3-B180B820F07C}" srcOrd="0" destOrd="0" parTransId="{4EADB29E-0661-4728-9C38-CC0DA2C1B837}" sibTransId="{AE99EC58-1A53-4323-80EF-4A6924713465}"/>
    <dgm:cxn modelId="{94F5ADB8-C1E2-4AE7-BFCB-03180B07A5FF}" type="presOf" srcId="{3DECEEB2-BC16-42DA-95F3-B180B820F07C}" destId="{D11ECE05-D4C6-4C0E-B4E8-C2F6A43C7466}" srcOrd="0" destOrd="0" presId="urn:microsoft.com/office/officeart/2005/8/layout/hierarchy4"/>
    <dgm:cxn modelId="{ED0B0021-71EB-4407-83B4-785F1FB65091}" type="presParOf" srcId="{3218D581-7EED-4A13-8F6F-197AB9F4DB4B}" destId="{2BB543AE-DABF-4424-8863-DB8F606893F7}" srcOrd="0" destOrd="0" presId="urn:microsoft.com/office/officeart/2005/8/layout/hierarchy4"/>
    <dgm:cxn modelId="{58C4AE08-382F-4ED5-BEBA-F83376A5BAEF}" type="presParOf" srcId="{2BB543AE-DABF-4424-8863-DB8F606893F7}" destId="{D11ECE05-D4C6-4C0E-B4E8-C2F6A43C7466}" srcOrd="0" destOrd="0" presId="urn:microsoft.com/office/officeart/2005/8/layout/hierarchy4"/>
    <dgm:cxn modelId="{93DC8FC5-50D7-4115-97E1-9B81EE45C24E}" type="presParOf" srcId="{2BB543AE-DABF-4424-8863-DB8F606893F7}" destId="{7DA1A2CB-EF67-4B64-8D4A-CD7E7AE987C8}" srcOrd="1" destOrd="0" presId="urn:microsoft.com/office/officeart/2005/8/layout/hierarchy4"/>
    <dgm:cxn modelId="{2EAA8C47-3556-4B2B-9486-CFA8C32E0D44}" type="presParOf" srcId="{3218D581-7EED-4A13-8F6F-197AB9F4DB4B}" destId="{532D257E-5856-417A-860F-BC89B82401EF}" srcOrd="1" destOrd="0" presId="urn:microsoft.com/office/officeart/2005/8/layout/hierarchy4"/>
    <dgm:cxn modelId="{6C4E2B9D-7175-42F8-83F1-B2C99E65200C}" type="presParOf" srcId="{3218D581-7EED-4A13-8F6F-197AB9F4DB4B}" destId="{865AF4E9-FB31-48EC-A97F-5A1F06C5257E}" srcOrd="2" destOrd="0" presId="urn:microsoft.com/office/officeart/2005/8/layout/hierarchy4"/>
    <dgm:cxn modelId="{F215C683-8E92-4D64-8333-E227A4E303CA}" type="presParOf" srcId="{865AF4E9-FB31-48EC-A97F-5A1F06C5257E}" destId="{AAA9F14F-8AD9-45BB-A872-A5CC4488F94E}" srcOrd="0" destOrd="0" presId="urn:microsoft.com/office/officeart/2005/8/layout/hierarchy4"/>
    <dgm:cxn modelId="{63023085-C2C5-4B3D-AE74-8E9E1B994255}" type="presParOf" srcId="{865AF4E9-FB31-48EC-A97F-5A1F06C5257E}" destId="{0FA532A3-AC9E-43AA-A495-F9D119E77D82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47B0939-9EB7-4D67-B338-CF23EEA9DFC8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0D8AFE1-3438-4074-BAC8-FCC93148D0ED}">
      <dgm:prSet/>
      <dgm:spPr/>
      <dgm:t>
        <a:bodyPr/>
        <a:lstStyle/>
        <a:p>
          <a:pPr algn="just" rtl="0"/>
          <a:r>
            <a:rPr lang="ru-RU" dirty="0" smtClean="0"/>
            <a:t>	У </a:t>
          </a:r>
          <a:r>
            <a:rPr lang="ru-RU" dirty="0" err="1" smtClean="0"/>
            <a:t>цьому</a:t>
          </a:r>
          <a:r>
            <a:rPr lang="ru-RU" dirty="0" smtClean="0"/>
            <a:t> </a:t>
          </a:r>
          <a:r>
            <a:rPr lang="ru-RU" dirty="0" err="1" smtClean="0"/>
            <a:t>контексті</a:t>
          </a:r>
          <a:r>
            <a:rPr lang="ru-RU" dirty="0" smtClean="0"/>
            <a:t> НАТО у </a:t>
          </a:r>
          <a:r>
            <a:rPr lang="ru-RU" dirty="0" err="1" smtClean="0"/>
            <a:t>співпраці</a:t>
          </a:r>
          <a:r>
            <a:rPr lang="ru-RU" dirty="0" smtClean="0"/>
            <a:t> з </a:t>
          </a:r>
          <a:r>
            <a:rPr lang="ru-RU" dirty="0" err="1" smtClean="0"/>
            <a:t>країнами</a:t>
          </a:r>
          <a:r>
            <a:rPr lang="ru-RU" dirty="0" smtClean="0"/>
            <a:t>-партнерами (членами Ради </a:t>
          </a:r>
          <a:r>
            <a:rPr lang="ru-RU" dirty="0" err="1" smtClean="0"/>
            <a:t>євроатлантичного</a:t>
          </a:r>
          <a:r>
            <a:rPr lang="ru-RU" dirty="0" smtClean="0"/>
            <a:t> партнерства/РЄАП) </a:t>
          </a:r>
          <a:r>
            <a:rPr lang="ru-RU" dirty="0" err="1" smtClean="0"/>
            <a:t>докладають</a:t>
          </a:r>
          <a:r>
            <a:rPr lang="ru-RU" dirty="0" smtClean="0"/>
            <a:t> </a:t>
          </a:r>
          <a:r>
            <a:rPr lang="ru-RU" dirty="0" err="1" smtClean="0"/>
            <a:t>зусиль</a:t>
          </a:r>
          <a:r>
            <a:rPr lang="ru-RU" dirty="0" smtClean="0"/>
            <a:t> для </a:t>
          </a:r>
          <a:r>
            <a:rPr lang="ru-RU" dirty="0" err="1" smtClean="0"/>
            <a:t>забезпечення</a:t>
          </a:r>
          <a:r>
            <a:rPr lang="ru-RU" dirty="0" smtClean="0"/>
            <a:t> </a:t>
          </a:r>
          <a:r>
            <a:rPr lang="ru-RU" dirty="0" err="1" smtClean="0"/>
            <a:t>імплементації</a:t>
          </a:r>
          <a:r>
            <a:rPr lang="ru-RU" dirty="0" smtClean="0"/>
            <a:t> </a:t>
          </a:r>
          <a:r>
            <a:rPr lang="ru-RU" dirty="0" err="1" smtClean="0"/>
            <a:t>Резолюції</a:t>
          </a:r>
          <a:r>
            <a:rPr lang="ru-RU" dirty="0" smtClean="0"/>
            <a:t> Ради </a:t>
          </a:r>
          <a:r>
            <a:rPr lang="ru-RU" dirty="0" err="1" smtClean="0"/>
            <a:t>Безпеки</a:t>
          </a:r>
          <a:r>
            <a:rPr lang="ru-RU" dirty="0" smtClean="0"/>
            <a:t> ООН №1325(2000) «</a:t>
          </a:r>
          <a:r>
            <a:rPr lang="ru-RU" dirty="0" err="1" smtClean="0"/>
            <a:t>Жінки</a:t>
          </a:r>
          <a:r>
            <a:rPr lang="ru-RU" dirty="0" smtClean="0"/>
            <a:t>, мир і </a:t>
          </a:r>
          <a:r>
            <a:rPr lang="ru-RU" dirty="0" err="1" smtClean="0"/>
            <a:t>безпека</a:t>
          </a:r>
          <a:r>
            <a:rPr lang="ru-RU" dirty="0" smtClean="0"/>
            <a:t>» та </a:t>
          </a:r>
          <a:r>
            <a:rPr lang="ru-RU" dirty="0" err="1" smtClean="0"/>
            <a:t>інших</a:t>
          </a:r>
          <a:r>
            <a:rPr lang="ru-RU" dirty="0" smtClean="0"/>
            <a:t> </a:t>
          </a:r>
          <a:r>
            <a:rPr lang="ru-RU" dirty="0" err="1" smtClean="0"/>
            <a:t>резолюцій</a:t>
          </a:r>
          <a:r>
            <a:rPr lang="ru-RU" dirty="0" smtClean="0"/>
            <a:t> РБ ООН з </a:t>
          </a:r>
          <a:r>
            <a:rPr lang="ru-RU" dirty="0" err="1" smtClean="0"/>
            <a:t>цієї</a:t>
          </a:r>
          <a:r>
            <a:rPr lang="ru-RU" dirty="0" smtClean="0"/>
            <a:t> проблематики (№№1820(2008), 1888(2009), 1889(2009), 1960(2010), 2106(2013) і 2122(2013)).</a:t>
          </a:r>
          <a:endParaRPr lang="ru-RU" dirty="0"/>
        </a:p>
      </dgm:t>
    </dgm:pt>
    <dgm:pt modelId="{E4350BB5-FA36-4183-87E0-374E5C167749}" type="parTrans" cxnId="{17C67F21-2491-4CD3-B908-1A3A98F14E29}">
      <dgm:prSet/>
      <dgm:spPr/>
      <dgm:t>
        <a:bodyPr/>
        <a:lstStyle/>
        <a:p>
          <a:endParaRPr lang="ru-RU"/>
        </a:p>
      </dgm:t>
    </dgm:pt>
    <dgm:pt modelId="{8D42531C-779A-41CE-82F2-F363B47B2244}" type="sibTrans" cxnId="{17C67F21-2491-4CD3-B908-1A3A98F14E29}">
      <dgm:prSet/>
      <dgm:spPr/>
      <dgm:t>
        <a:bodyPr/>
        <a:lstStyle/>
        <a:p>
          <a:endParaRPr lang="ru-RU"/>
        </a:p>
      </dgm:t>
    </dgm:pt>
    <dgm:pt modelId="{1A574837-1432-40EA-8CEA-C4EDA10895E9}" type="pres">
      <dgm:prSet presAssocID="{247B0939-9EB7-4D67-B338-CF23EEA9DFC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4B800D76-E579-46F2-897F-62784F864473}" type="pres">
      <dgm:prSet presAssocID="{E0D8AFE1-3438-4074-BAC8-FCC93148D0ED}" presName="parentText" presStyleLbl="node1" presStyleIdx="0" presStyleCnt="1" custLinFactNeighborX="-9649" custLinFactNeighborY="189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17C67F21-2491-4CD3-B908-1A3A98F14E29}" srcId="{247B0939-9EB7-4D67-B338-CF23EEA9DFC8}" destId="{E0D8AFE1-3438-4074-BAC8-FCC93148D0ED}" srcOrd="0" destOrd="0" parTransId="{E4350BB5-FA36-4183-87E0-374E5C167749}" sibTransId="{8D42531C-779A-41CE-82F2-F363B47B2244}"/>
    <dgm:cxn modelId="{C4C086FE-760F-46EF-88B4-EB186C5169D9}" type="presOf" srcId="{E0D8AFE1-3438-4074-BAC8-FCC93148D0ED}" destId="{4B800D76-E579-46F2-897F-62784F864473}" srcOrd="0" destOrd="0" presId="urn:microsoft.com/office/officeart/2005/8/layout/vList2"/>
    <dgm:cxn modelId="{2A1733C5-1E2B-4077-841C-5AF94A711AF9}" type="presOf" srcId="{247B0939-9EB7-4D67-B338-CF23EEA9DFC8}" destId="{1A574837-1432-40EA-8CEA-C4EDA10895E9}" srcOrd="0" destOrd="0" presId="urn:microsoft.com/office/officeart/2005/8/layout/vList2"/>
    <dgm:cxn modelId="{8B95E31B-6BE5-4236-B611-FB00FABBBA8E}" type="presParOf" srcId="{1A574837-1432-40EA-8CEA-C4EDA10895E9}" destId="{4B800D76-E579-46F2-897F-62784F86447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0965B37-AAA5-4938-8942-E582B8F467BD}" type="doc">
      <dgm:prSet loTypeId="urn:microsoft.com/office/officeart/2005/8/layout/hProcess7" loCatId="process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96F95B6-BEFA-402E-A975-E6D77FAF59B4}">
      <dgm:prSet custT="1"/>
      <dgm:spPr/>
      <dgm:t>
        <a:bodyPr/>
        <a:lstStyle/>
        <a:p>
          <a:pPr rtl="0"/>
          <a:r>
            <a:rPr lang="ru-RU" sz="2400" b="1" dirty="0" smtClean="0">
              <a:solidFill>
                <a:schemeClr val="tx1"/>
              </a:solidFill>
            </a:rPr>
            <a:t>до </a:t>
          </a:r>
          <a:r>
            <a:rPr lang="ru-RU" sz="2400" b="1" dirty="0" err="1" smtClean="0">
              <a:solidFill>
                <a:schemeClr val="tx1"/>
              </a:solidFill>
            </a:rPr>
            <a:t>спеціальних</a:t>
          </a:r>
          <a:r>
            <a:rPr lang="ru-RU" sz="2400" b="1" dirty="0" smtClean="0">
              <a:solidFill>
                <a:schemeClr val="tx1"/>
              </a:solidFill>
            </a:rPr>
            <a:t> </a:t>
          </a:r>
          <a:r>
            <a:rPr lang="ru-RU" sz="2400" b="1" dirty="0" err="1" smtClean="0">
              <a:solidFill>
                <a:schemeClr val="tx1"/>
              </a:solidFill>
            </a:rPr>
            <a:t>відносять</a:t>
          </a:r>
          <a:r>
            <a:rPr lang="ru-RU" sz="2400" b="1" dirty="0" smtClean="0">
              <a:solidFill>
                <a:schemeClr val="tx1"/>
              </a:solidFill>
            </a:rPr>
            <a:t>:</a:t>
          </a:r>
          <a:endParaRPr lang="ru-RU" sz="2400" b="1" dirty="0">
            <a:solidFill>
              <a:schemeClr val="tx1"/>
            </a:solidFill>
          </a:endParaRPr>
        </a:p>
      </dgm:t>
    </dgm:pt>
    <dgm:pt modelId="{9E09F6F4-7551-42F7-A7FF-943EF20D717D}" type="parTrans" cxnId="{D89138BE-6E54-4D60-AC78-AD9793E3D21A}">
      <dgm:prSet/>
      <dgm:spPr/>
      <dgm:t>
        <a:bodyPr/>
        <a:lstStyle/>
        <a:p>
          <a:endParaRPr lang="ru-RU"/>
        </a:p>
      </dgm:t>
    </dgm:pt>
    <dgm:pt modelId="{27371D73-67D1-4EB8-8ADA-F812D987F1CC}" type="sibTrans" cxnId="{D89138BE-6E54-4D60-AC78-AD9793E3D21A}">
      <dgm:prSet/>
      <dgm:spPr/>
      <dgm:t>
        <a:bodyPr/>
        <a:lstStyle/>
        <a:p>
          <a:endParaRPr lang="ru-RU"/>
        </a:p>
      </dgm:t>
    </dgm:pt>
    <dgm:pt modelId="{E6EC6BE5-F494-4259-8845-CF2EC7677E7A}">
      <dgm:prSet/>
      <dgm:spPr/>
      <dgm:t>
        <a:bodyPr/>
        <a:lstStyle/>
        <a:p>
          <a:pPr rtl="0"/>
          <a:r>
            <a:rPr lang="ru-RU" b="1" dirty="0" smtClean="0">
              <a:solidFill>
                <a:schemeClr val="tx1"/>
              </a:solidFill>
            </a:rPr>
            <a:t>до </a:t>
          </a:r>
          <a:r>
            <a:rPr lang="ru-RU" b="1" dirty="0" err="1" smtClean="0">
              <a:solidFill>
                <a:schemeClr val="tx1"/>
              </a:solidFill>
            </a:rPr>
            <a:t>загальних</a:t>
          </a:r>
          <a:r>
            <a:rPr lang="ru-RU" b="1" dirty="0" smtClean="0">
              <a:solidFill>
                <a:schemeClr val="tx1"/>
              </a:solidFill>
            </a:rPr>
            <a:t> </a:t>
          </a:r>
          <a:r>
            <a:rPr lang="ru-RU" b="1" dirty="0" err="1" smtClean="0">
              <a:solidFill>
                <a:schemeClr val="tx1"/>
              </a:solidFill>
            </a:rPr>
            <a:t>відносяться</a:t>
          </a:r>
          <a:r>
            <a:rPr lang="ru-RU" b="1" dirty="0" smtClean="0">
              <a:solidFill>
                <a:schemeClr val="tx1"/>
              </a:solidFill>
            </a:rPr>
            <a:t>:</a:t>
          </a:r>
          <a:endParaRPr lang="ru-RU" b="1" dirty="0">
            <a:solidFill>
              <a:schemeClr val="tx1"/>
            </a:solidFill>
          </a:endParaRPr>
        </a:p>
      </dgm:t>
    </dgm:pt>
    <dgm:pt modelId="{816841E7-C753-4AB5-A9BB-DEFCCE90FB0C}" type="parTrans" cxnId="{39F03159-9AFB-4703-B585-9CA2EBFEBC5D}">
      <dgm:prSet/>
      <dgm:spPr/>
      <dgm:t>
        <a:bodyPr/>
        <a:lstStyle/>
        <a:p>
          <a:endParaRPr lang="ru-RU"/>
        </a:p>
      </dgm:t>
    </dgm:pt>
    <dgm:pt modelId="{355EDDE1-94C9-4CE7-8539-799B252196A8}" type="sibTrans" cxnId="{39F03159-9AFB-4703-B585-9CA2EBFEBC5D}">
      <dgm:prSet/>
      <dgm:spPr/>
      <dgm:t>
        <a:bodyPr/>
        <a:lstStyle/>
        <a:p>
          <a:endParaRPr lang="ru-RU"/>
        </a:p>
      </dgm:t>
    </dgm:pt>
    <dgm:pt modelId="{FDB2F53A-BF58-44BC-8E13-AD060D6B0BC0}">
      <dgm:prSet/>
      <dgm:spPr/>
      <dgm:t>
        <a:bodyPr/>
        <a:lstStyle/>
        <a:p>
          <a:pPr rtl="0"/>
          <a:r>
            <a:rPr lang="ru-RU" dirty="0" err="1" smtClean="0">
              <a:solidFill>
                <a:schemeClr val="tx1"/>
              </a:solidFill>
            </a:rPr>
            <a:t>Загальна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декларація</a:t>
          </a:r>
          <a:r>
            <a:rPr lang="ru-RU" dirty="0" smtClean="0">
              <a:solidFill>
                <a:schemeClr val="tx1"/>
              </a:solidFill>
            </a:rPr>
            <a:t> прав </a:t>
          </a:r>
          <a:r>
            <a:rPr lang="ru-RU" dirty="0" err="1" smtClean="0">
              <a:solidFill>
                <a:schemeClr val="tx1"/>
              </a:solidFill>
            </a:rPr>
            <a:t>людини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від</a:t>
          </a:r>
          <a:r>
            <a:rPr lang="ru-RU" dirty="0" smtClean="0">
              <a:solidFill>
                <a:schemeClr val="tx1"/>
              </a:solidFill>
            </a:rPr>
            <a:t> 1948 р., </a:t>
          </a:r>
          <a:r>
            <a:rPr lang="ru-RU" dirty="0" err="1" smtClean="0">
              <a:solidFill>
                <a:schemeClr val="tx1"/>
              </a:solidFill>
            </a:rPr>
            <a:t>Конвенція</a:t>
          </a:r>
          <a:r>
            <a:rPr lang="ru-RU" dirty="0" smtClean="0">
              <a:solidFill>
                <a:schemeClr val="tx1"/>
              </a:solidFill>
            </a:rPr>
            <a:t> про </a:t>
          </a:r>
          <a:r>
            <a:rPr lang="ru-RU" dirty="0" err="1" smtClean="0">
              <a:solidFill>
                <a:schemeClr val="tx1"/>
              </a:solidFill>
            </a:rPr>
            <a:t>захист</a:t>
          </a:r>
          <a:r>
            <a:rPr lang="ru-RU" dirty="0" smtClean="0">
              <a:solidFill>
                <a:schemeClr val="tx1"/>
              </a:solidFill>
            </a:rPr>
            <a:t> прав </a:t>
          </a:r>
          <a:r>
            <a:rPr lang="ru-RU" dirty="0" err="1" smtClean="0">
              <a:solidFill>
                <a:schemeClr val="tx1"/>
              </a:solidFill>
            </a:rPr>
            <a:t>людини</a:t>
          </a:r>
          <a:r>
            <a:rPr lang="ru-RU" dirty="0" smtClean="0">
              <a:solidFill>
                <a:schemeClr val="tx1"/>
              </a:solidFill>
            </a:rPr>
            <a:t> і </a:t>
          </a:r>
          <a:r>
            <a:rPr lang="ru-RU" dirty="0" err="1" smtClean="0">
              <a:solidFill>
                <a:schemeClr val="tx1"/>
              </a:solidFill>
            </a:rPr>
            <a:t>основоположних</a:t>
          </a:r>
          <a:r>
            <a:rPr lang="ru-RU" dirty="0" smtClean="0">
              <a:solidFill>
                <a:schemeClr val="tx1"/>
              </a:solidFill>
            </a:rPr>
            <a:t> свобод </a:t>
          </a:r>
          <a:r>
            <a:rPr lang="ru-RU" dirty="0" err="1" smtClean="0">
              <a:solidFill>
                <a:schemeClr val="tx1"/>
              </a:solidFill>
            </a:rPr>
            <a:t>від</a:t>
          </a:r>
          <a:r>
            <a:rPr lang="ru-RU" dirty="0" smtClean="0">
              <a:solidFill>
                <a:schemeClr val="tx1"/>
              </a:solidFill>
            </a:rPr>
            <a:t> 1950 р., </a:t>
          </a:r>
          <a:r>
            <a:rPr lang="ru-RU" dirty="0" err="1" smtClean="0">
              <a:solidFill>
                <a:schemeClr val="tx1"/>
              </a:solidFill>
            </a:rPr>
            <a:t>Міжнародний</a:t>
          </a:r>
          <a:r>
            <a:rPr lang="ru-RU" dirty="0" smtClean="0">
              <a:solidFill>
                <a:schemeClr val="tx1"/>
              </a:solidFill>
            </a:rPr>
            <a:t> пакт про </a:t>
          </a:r>
          <a:r>
            <a:rPr lang="ru-RU" dirty="0" err="1" smtClean="0">
              <a:solidFill>
                <a:schemeClr val="tx1"/>
              </a:solidFill>
            </a:rPr>
            <a:t>громадські</a:t>
          </a:r>
          <a:r>
            <a:rPr lang="ru-RU" dirty="0" smtClean="0">
              <a:solidFill>
                <a:schemeClr val="tx1"/>
              </a:solidFill>
            </a:rPr>
            <a:t> та </a:t>
          </a:r>
          <a:r>
            <a:rPr lang="ru-RU" dirty="0" err="1" smtClean="0">
              <a:solidFill>
                <a:schemeClr val="tx1"/>
              </a:solidFill>
            </a:rPr>
            <a:t>політичні</a:t>
          </a:r>
          <a:r>
            <a:rPr lang="ru-RU" dirty="0" smtClean="0">
              <a:solidFill>
                <a:schemeClr val="tx1"/>
              </a:solidFill>
            </a:rPr>
            <a:t> права </a:t>
          </a:r>
          <a:r>
            <a:rPr lang="ru-RU" dirty="0" err="1" smtClean="0">
              <a:solidFill>
                <a:schemeClr val="tx1"/>
              </a:solidFill>
            </a:rPr>
            <a:t>від</a:t>
          </a:r>
          <a:r>
            <a:rPr lang="ru-RU" dirty="0" smtClean="0">
              <a:solidFill>
                <a:schemeClr val="tx1"/>
              </a:solidFill>
            </a:rPr>
            <a:t> 1966 р., Пакт про </a:t>
          </a:r>
          <a:r>
            <a:rPr lang="ru-RU" dirty="0" err="1" smtClean="0">
              <a:solidFill>
                <a:schemeClr val="tx1"/>
              </a:solidFill>
            </a:rPr>
            <a:t>соціально-економічні</a:t>
          </a:r>
          <a:r>
            <a:rPr lang="ru-RU" dirty="0" smtClean="0">
              <a:solidFill>
                <a:schemeClr val="tx1"/>
              </a:solidFill>
            </a:rPr>
            <a:t> та </a:t>
          </a:r>
          <a:r>
            <a:rPr lang="ru-RU" dirty="0" err="1" smtClean="0">
              <a:solidFill>
                <a:schemeClr val="tx1"/>
              </a:solidFill>
            </a:rPr>
            <a:t>культурні</a:t>
          </a:r>
          <a:r>
            <a:rPr lang="ru-RU" dirty="0" smtClean="0">
              <a:solidFill>
                <a:schemeClr val="tx1"/>
              </a:solidFill>
            </a:rPr>
            <a:t> права </a:t>
          </a:r>
          <a:r>
            <a:rPr lang="ru-RU" dirty="0" err="1" smtClean="0">
              <a:solidFill>
                <a:schemeClr val="tx1"/>
              </a:solidFill>
            </a:rPr>
            <a:t>від</a:t>
          </a:r>
          <a:r>
            <a:rPr lang="ru-RU" dirty="0" smtClean="0">
              <a:solidFill>
                <a:schemeClr val="tx1"/>
              </a:solidFill>
            </a:rPr>
            <a:t> 1966 р. та </a:t>
          </a:r>
          <a:r>
            <a:rPr lang="ru-RU" dirty="0" err="1" smtClean="0">
              <a:solidFill>
                <a:schemeClr val="tx1"/>
              </a:solidFill>
            </a:rPr>
            <a:t>інші</a:t>
          </a:r>
          <a:endParaRPr lang="ru-RU" dirty="0">
            <a:solidFill>
              <a:schemeClr val="tx1"/>
            </a:solidFill>
          </a:endParaRPr>
        </a:p>
      </dgm:t>
    </dgm:pt>
    <dgm:pt modelId="{0FD64985-60BD-4498-8280-6BC770CF99A2}" type="parTrans" cxnId="{D4C332DE-875F-4D44-8C74-624A1C1B60EF}">
      <dgm:prSet/>
      <dgm:spPr/>
      <dgm:t>
        <a:bodyPr/>
        <a:lstStyle/>
        <a:p>
          <a:endParaRPr lang="ru-RU"/>
        </a:p>
      </dgm:t>
    </dgm:pt>
    <dgm:pt modelId="{47668B63-4FAA-4F50-A615-528E2A4D0D2F}" type="sibTrans" cxnId="{D4C332DE-875F-4D44-8C74-624A1C1B60EF}">
      <dgm:prSet/>
      <dgm:spPr/>
      <dgm:t>
        <a:bodyPr/>
        <a:lstStyle/>
        <a:p>
          <a:endParaRPr lang="ru-RU"/>
        </a:p>
      </dgm:t>
    </dgm:pt>
    <dgm:pt modelId="{E8CA4E50-EEB5-4BE9-843C-49A2E1881628}">
      <dgm:prSet/>
      <dgm:spPr/>
      <dgm:t>
        <a:bodyPr/>
        <a:lstStyle/>
        <a:p>
          <a:pPr rtl="0"/>
          <a:r>
            <a:rPr lang="ru-RU" dirty="0" err="1" smtClean="0">
              <a:solidFill>
                <a:schemeClr val="tx1"/>
              </a:solidFill>
            </a:rPr>
            <a:t>Конвенція</a:t>
          </a:r>
          <a:r>
            <a:rPr lang="ru-RU" dirty="0" smtClean="0">
              <a:solidFill>
                <a:schemeClr val="tx1"/>
              </a:solidFill>
            </a:rPr>
            <a:t> про </a:t>
          </a:r>
          <a:r>
            <a:rPr lang="ru-RU" dirty="0" err="1" smtClean="0">
              <a:solidFill>
                <a:schemeClr val="tx1"/>
              </a:solidFill>
            </a:rPr>
            <a:t>політичні</a:t>
          </a:r>
          <a:r>
            <a:rPr lang="ru-RU" dirty="0" smtClean="0">
              <a:solidFill>
                <a:schemeClr val="tx1"/>
              </a:solidFill>
            </a:rPr>
            <a:t> права </a:t>
          </a:r>
          <a:r>
            <a:rPr lang="ru-RU" dirty="0" err="1" smtClean="0">
              <a:solidFill>
                <a:schemeClr val="tx1"/>
              </a:solidFill>
            </a:rPr>
            <a:t>жінок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від</a:t>
          </a:r>
          <a:r>
            <a:rPr lang="ru-RU" dirty="0" smtClean="0">
              <a:solidFill>
                <a:schemeClr val="tx1"/>
              </a:solidFill>
            </a:rPr>
            <a:t> 1952 р., </a:t>
          </a:r>
          <a:r>
            <a:rPr lang="ru-RU" dirty="0" err="1" smtClean="0">
              <a:solidFill>
                <a:schemeClr val="tx1"/>
              </a:solidFill>
            </a:rPr>
            <a:t>Конвенція</a:t>
          </a:r>
          <a:r>
            <a:rPr lang="ru-RU" dirty="0" smtClean="0">
              <a:solidFill>
                <a:schemeClr val="tx1"/>
              </a:solidFill>
            </a:rPr>
            <a:t> про </a:t>
          </a:r>
          <a:r>
            <a:rPr lang="ru-RU" dirty="0" err="1" smtClean="0">
              <a:solidFill>
                <a:schemeClr val="tx1"/>
              </a:solidFill>
            </a:rPr>
            <a:t>ліквідацію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всіх</a:t>
          </a:r>
          <a:r>
            <a:rPr lang="ru-RU" dirty="0" smtClean="0">
              <a:solidFill>
                <a:schemeClr val="tx1"/>
              </a:solidFill>
            </a:rPr>
            <a:t> форм </a:t>
          </a:r>
          <a:r>
            <a:rPr lang="ru-RU" dirty="0" err="1" smtClean="0">
              <a:solidFill>
                <a:schemeClr val="tx1"/>
              </a:solidFill>
            </a:rPr>
            <a:t>дискримінації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щодо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жінок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від</a:t>
          </a:r>
          <a:r>
            <a:rPr lang="ru-RU" dirty="0" smtClean="0">
              <a:solidFill>
                <a:schemeClr val="tx1"/>
              </a:solidFill>
            </a:rPr>
            <a:t> 1979 р., Статут ООН </a:t>
          </a:r>
          <a:r>
            <a:rPr lang="ru-RU" dirty="0" err="1" smtClean="0">
              <a:solidFill>
                <a:schemeClr val="tx1"/>
              </a:solidFill>
            </a:rPr>
            <a:t>від</a:t>
          </a:r>
          <a:r>
            <a:rPr lang="ru-RU" dirty="0" smtClean="0">
              <a:solidFill>
                <a:schemeClr val="tx1"/>
              </a:solidFill>
            </a:rPr>
            <a:t> 1945 р., </a:t>
          </a:r>
          <a:r>
            <a:rPr lang="ru-RU" dirty="0" err="1" smtClean="0">
              <a:solidFill>
                <a:schemeClr val="tx1"/>
              </a:solidFill>
            </a:rPr>
            <a:t>Конвенція</a:t>
          </a:r>
          <a:r>
            <a:rPr lang="ru-RU" dirty="0" smtClean="0">
              <a:solidFill>
                <a:schemeClr val="tx1"/>
              </a:solidFill>
            </a:rPr>
            <a:t> про </a:t>
          </a:r>
          <a:r>
            <a:rPr lang="ru-RU" dirty="0" err="1" smtClean="0">
              <a:solidFill>
                <a:schemeClr val="tx1"/>
              </a:solidFill>
            </a:rPr>
            <a:t>боротьбу</a:t>
          </a:r>
          <a:r>
            <a:rPr lang="ru-RU" dirty="0" smtClean="0">
              <a:solidFill>
                <a:schemeClr val="tx1"/>
              </a:solidFill>
            </a:rPr>
            <a:t> з </a:t>
          </a:r>
          <a:r>
            <a:rPr lang="ru-RU" dirty="0" err="1" smtClean="0">
              <a:solidFill>
                <a:schemeClr val="tx1"/>
              </a:solidFill>
            </a:rPr>
            <a:t>торгівлею</a:t>
          </a:r>
          <a:r>
            <a:rPr lang="ru-RU" dirty="0" smtClean="0">
              <a:solidFill>
                <a:schemeClr val="tx1"/>
              </a:solidFill>
            </a:rPr>
            <a:t> людьми і з </a:t>
          </a:r>
          <a:r>
            <a:rPr lang="ru-RU" dirty="0" err="1" smtClean="0">
              <a:solidFill>
                <a:schemeClr val="tx1"/>
              </a:solidFill>
            </a:rPr>
            <a:t>експлуатацією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проституції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третіми</a:t>
          </a:r>
          <a:r>
            <a:rPr lang="ru-RU" dirty="0" smtClean="0">
              <a:solidFill>
                <a:schemeClr val="tx1"/>
              </a:solidFill>
            </a:rPr>
            <a:t> особами </a:t>
          </a:r>
          <a:r>
            <a:rPr lang="ru-RU" dirty="0" err="1" smtClean="0">
              <a:solidFill>
                <a:schemeClr val="tx1"/>
              </a:solidFill>
            </a:rPr>
            <a:t>від</a:t>
          </a:r>
          <a:r>
            <a:rPr lang="ru-RU" dirty="0" smtClean="0">
              <a:solidFill>
                <a:schemeClr val="tx1"/>
              </a:solidFill>
            </a:rPr>
            <a:t> 1949 р., </a:t>
          </a:r>
          <a:r>
            <a:rPr lang="ru-RU" dirty="0" err="1" smtClean="0">
              <a:solidFill>
                <a:schemeClr val="tx1"/>
              </a:solidFill>
            </a:rPr>
            <a:t>Декларація</a:t>
          </a:r>
          <a:r>
            <a:rPr lang="ru-RU" dirty="0" smtClean="0">
              <a:solidFill>
                <a:schemeClr val="tx1"/>
              </a:solidFill>
            </a:rPr>
            <a:t> про </a:t>
          </a:r>
          <a:r>
            <a:rPr lang="ru-RU" dirty="0" err="1" smtClean="0">
              <a:solidFill>
                <a:schemeClr val="tx1"/>
              </a:solidFill>
            </a:rPr>
            <a:t>ліквідацію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дискримінації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стосовно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жінок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від</a:t>
          </a:r>
          <a:r>
            <a:rPr lang="ru-RU" dirty="0" smtClean="0">
              <a:solidFill>
                <a:schemeClr val="tx1"/>
              </a:solidFill>
            </a:rPr>
            <a:t> 1967 р., </a:t>
          </a:r>
          <a:r>
            <a:rPr lang="ru-RU" dirty="0" err="1" smtClean="0">
              <a:solidFill>
                <a:schemeClr val="tx1"/>
              </a:solidFill>
            </a:rPr>
            <a:t>Резолюція</a:t>
          </a:r>
          <a:r>
            <a:rPr lang="ru-RU" dirty="0" smtClean="0">
              <a:solidFill>
                <a:schemeClr val="tx1"/>
              </a:solidFill>
            </a:rPr>
            <a:t> Ради </a:t>
          </a:r>
          <a:r>
            <a:rPr lang="ru-RU" dirty="0" err="1" smtClean="0">
              <a:solidFill>
                <a:schemeClr val="tx1"/>
              </a:solidFill>
            </a:rPr>
            <a:t>Безпеки</a:t>
          </a:r>
          <a:r>
            <a:rPr lang="ru-RU" dirty="0" smtClean="0">
              <a:solidFill>
                <a:schemeClr val="tx1"/>
              </a:solidFill>
            </a:rPr>
            <a:t> ООН №1325 (2000) «</a:t>
          </a:r>
          <a:r>
            <a:rPr lang="ru-RU" dirty="0" err="1" smtClean="0">
              <a:solidFill>
                <a:schemeClr val="tx1"/>
              </a:solidFill>
            </a:rPr>
            <a:t>Жінки</a:t>
          </a:r>
          <a:r>
            <a:rPr lang="ru-RU" dirty="0" smtClean="0">
              <a:solidFill>
                <a:schemeClr val="tx1"/>
              </a:solidFill>
            </a:rPr>
            <a:t>. Мир. </a:t>
          </a:r>
          <a:r>
            <a:rPr lang="ru-RU" dirty="0" err="1" smtClean="0">
              <a:solidFill>
                <a:schemeClr val="tx1"/>
              </a:solidFill>
            </a:rPr>
            <a:t>Безпека</a:t>
          </a:r>
          <a:r>
            <a:rPr lang="ru-RU" dirty="0" smtClean="0">
              <a:solidFill>
                <a:schemeClr val="tx1"/>
              </a:solidFill>
            </a:rPr>
            <a:t>» та </a:t>
          </a:r>
          <a:r>
            <a:rPr lang="ru-RU" dirty="0" err="1" smtClean="0">
              <a:solidFill>
                <a:schemeClr val="tx1"/>
              </a:solidFill>
            </a:rPr>
            <a:t>інших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резолюціях</a:t>
          </a:r>
          <a:r>
            <a:rPr lang="ru-RU" dirty="0" smtClean="0">
              <a:solidFill>
                <a:schemeClr val="tx1"/>
              </a:solidFill>
            </a:rPr>
            <a:t> у </a:t>
          </a:r>
          <a:r>
            <a:rPr lang="ru-RU" dirty="0" err="1" smtClean="0">
              <a:solidFill>
                <a:schemeClr val="tx1"/>
              </a:solidFill>
            </a:rPr>
            <a:t>цій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сфері</a:t>
          </a:r>
          <a:r>
            <a:rPr lang="ru-RU" dirty="0" smtClean="0">
              <a:solidFill>
                <a:schemeClr val="tx1"/>
              </a:solidFill>
            </a:rPr>
            <a:t>. </a:t>
          </a:r>
          <a:endParaRPr lang="ru-RU" dirty="0">
            <a:solidFill>
              <a:schemeClr val="tx1"/>
            </a:solidFill>
          </a:endParaRPr>
        </a:p>
      </dgm:t>
    </dgm:pt>
    <dgm:pt modelId="{8050FBC8-8488-44A7-B220-69DAC746C089}" type="parTrans" cxnId="{B0760BB6-FB87-46CF-A976-6EC75A153AB8}">
      <dgm:prSet/>
      <dgm:spPr/>
      <dgm:t>
        <a:bodyPr/>
        <a:lstStyle/>
        <a:p>
          <a:endParaRPr lang="ru-RU"/>
        </a:p>
      </dgm:t>
    </dgm:pt>
    <dgm:pt modelId="{3076C7B1-C3A6-4636-A9F8-7D7C2B1D3DAC}" type="sibTrans" cxnId="{B0760BB6-FB87-46CF-A976-6EC75A153AB8}">
      <dgm:prSet/>
      <dgm:spPr/>
      <dgm:t>
        <a:bodyPr/>
        <a:lstStyle/>
        <a:p>
          <a:endParaRPr lang="ru-RU"/>
        </a:p>
      </dgm:t>
    </dgm:pt>
    <dgm:pt modelId="{A14B49C8-5B20-4CF7-98E1-5B52F28B2B37}" type="pres">
      <dgm:prSet presAssocID="{70965B37-AAA5-4938-8942-E582B8F467B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7A32C98-B175-4F14-8430-29143802A184}" type="pres">
      <dgm:prSet presAssocID="{E6EC6BE5-F494-4259-8845-CF2EC7677E7A}" presName="compositeNode" presStyleCnt="0">
        <dgm:presLayoutVars>
          <dgm:bulletEnabled val="1"/>
        </dgm:presLayoutVars>
      </dgm:prSet>
      <dgm:spPr/>
    </dgm:pt>
    <dgm:pt modelId="{800E6CE0-E9E0-47B6-A8BE-8B7C636035F8}" type="pres">
      <dgm:prSet presAssocID="{E6EC6BE5-F494-4259-8845-CF2EC7677E7A}" presName="bgRect" presStyleLbl="node1" presStyleIdx="0" presStyleCnt="2"/>
      <dgm:spPr/>
      <dgm:t>
        <a:bodyPr/>
        <a:lstStyle/>
        <a:p>
          <a:endParaRPr lang="ru-RU"/>
        </a:p>
      </dgm:t>
    </dgm:pt>
    <dgm:pt modelId="{8546C5C5-9B22-41A3-93DA-7EC8FE43E0D3}" type="pres">
      <dgm:prSet presAssocID="{E6EC6BE5-F494-4259-8845-CF2EC7677E7A}" presName="parentNode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EDC7B8-591D-4925-B34C-9EFBA7A70F51}" type="pres">
      <dgm:prSet presAssocID="{E6EC6BE5-F494-4259-8845-CF2EC7677E7A}" presName="child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2178DB-9BBD-4076-B630-3A13B50BD3D4}" type="pres">
      <dgm:prSet presAssocID="{355EDDE1-94C9-4CE7-8539-799B252196A8}" presName="hSp" presStyleCnt="0"/>
      <dgm:spPr/>
    </dgm:pt>
    <dgm:pt modelId="{8917FA5B-D665-40C0-80C6-0380CAD1C7DE}" type="pres">
      <dgm:prSet presAssocID="{355EDDE1-94C9-4CE7-8539-799B252196A8}" presName="vProcSp" presStyleCnt="0"/>
      <dgm:spPr/>
    </dgm:pt>
    <dgm:pt modelId="{998968CB-3E72-4502-A57F-E8B8BD767EDF}" type="pres">
      <dgm:prSet presAssocID="{355EDDE1-94C9-4CE7-8539-799B252196A8}" presName="vSp1" presStyleCnt="0"/>
      <dgm:spPr/>
    </dgm:pt>
    <dgm:pt modelId="{E649F309-0C5D-452A-A819-52CC87FA1D56}" type="pres">
      <dgm:prSet presAssocID="{355EDDE1-94C9-4CE7-8539-799B252196A8}" presName="simulatedConn" presStyleLbl="solidFgAcc1" presStyleIdx="0" presStyleCnt="1"/>
      <dgm:spPr/>
    </dgm:pt>
    <dgm:pt modelId="{3296A21E-E70E-456C-A74C-92254BCF95E3}" type="pres">
      <dgm:prSet presAssocID="{355EDDE1-94C9-4CE7-8539-799B252196A8}" presName="vSp2" presStyleCnt="0"/>
      <dgm:spPr/>
    </dgm:pt>
    <dgm:pt modelId="{1004C8B1-BC21-4ED4-95A7-04AE90823469}" type="pres">
      <dgm:prSet presAssocID="{355EDDE1-94C9-4CE7-8539-799B252196A8}" presName="sibTrans" presStyleCnt="0"/>
      <dgm:spPr/>
    </dgm:pt>
    <dgm:pt modelId="{9C1306CC-DA5B-4DEB-86B2-1B887724E6D8}" type="pres">
      <dgm:prSet presAssocID="{D96F95B6-BEFA-402E-A975-E6D77FAF59B4}" presName="compositeNode" presStyleCnt="0">
        <dgm:presLayoutVars>
          <dgm:bulletEnabled val="1"/>
        </dgm:presLayoutVars>
      </dgm:prSet>
      <dgm:spPr/>
    </dgm:pt>
    <dgm:pt modelId="{E1E7DC6A-F393-45A2-8313-6320ACF94C70}" type="pres">
      <dgm:prSet presAssocID="{D96F95B6-BEFA-402E-A975-E6D77FAF59B4}" presName="bgRect" presStyleLbl="node1" presStyleIdx="1" presStyleCnt="2"/>
      <dgm:spPr/>
      <dgm:t>
        <a:bodyPr/>
        <a:lstStyle/>
        <a:p>
          <a:endParaRPr lang="ru-RU"/>
        </a:p>
      </dgm:t>
    </dgm:pt>
    <dgm:pt modelId="{ADA44455-EC58-4925-8AB9-E5CCEBCBD2DE}" type="pres">
      <dgm:prSet presAssocID="{D96F95B6-BEFA-402E-A975-E6D77FAF59B4}" presName="parentNode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815B06-DD88-4AE9-B874-815ABEC340C6}" type="pres">
      <dgm:prSet presAssocID="{D96F95B6-BEFA-402E-A975-E6D77FAF59B4}" presName="child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E26FA97-E407-4616-8DA4-F907D6932E49}" type="presOf" srcId="{70965B37-AAA5-4938-8942-E582B8F467BD}" destId="{A14B49C8-5B20-4CF7-98E1-5B52F28B2B37}" srcOrd="0" destOrd="0" presId="urn:microsoft.com/office/officeart/2005/8/layout/hProcess7"/>
    <dgm:cxn modelId="{5AB611C5-A583-4465-AB51-03FB0A5E3EE8}" type="presOf" srcId="{D96F95B6-BEFA-402E-A975-E6D77FAF59B4}" destId="{E1E7DC6A-F393-45A2-8313-6320ACF94C70}" srcOrd="0" destOrd="0" presId="urn:microsoft.com/office/officeart/2005/8/layout/hProcess7"/>
    <dgm:cxn modelId="{B0760BB6-FB87-46CF-A976-6EC75A153AB8}" srcId="{D96F95B6-BEFA-402E-A975-E6D77FAF59B4}" destId="{E8CA4E50-EEB5-4BE9-843C-49A2E1881628}" srcOrd="0" destOrd="0" parTransId="{8050FBC8-8488-44A7-B220-69DAC746C089}" sibTransId="{3076C7B1-C3A6-4636-A9F8-7D7C2B1D3DAC}"/>
    <dgm:cxn modelId="{39F03159-9AFB-4703-B585-9CA2EBFEBC5D}" srcId="{70965B37-AAA5-4938-8942-E582B8F467BD}" destId="{E6EC6BE5-F494-4259-8845-CF2EC7677E7A}" srcOrd="0" destOrd="0" parTransId="{816841E7-C753-4AB5-A9BB-DEFCCE90FB0C}" sibTransId="{355EDDE1-94C9-4CE7-8539-799B252196A8}"/>
    <dgm:cxn modelId="{A4E92615-999B-4FA2-A724-6CC806D12C8E}" type="presOf" srcId="{E6EC6BE5-F494-4259-8845-CF2EC7677E7A}" destId="{800E6CE0-E9E0-47B6-A8BE-8B7C636035F8}" srcOrd="0" destOrd="0" presId="urn:microsoft.com/office/officeart/2005/8/layout/hProcess7"/>
    <dgm:cxn modelId="{7C8EC830-9059-49A9-A361-3CCDE0FADC36}" type="presOf" srcId="{E6EC6BE5-F494-4259-8845-CF2EC7677E7A}" destId="{8546C5C5-9B22-41A3-93DA-7EC8FE43E0D3}" srcOrd="1" destOrd="0" presId="urn:microsoft.com/office/officeart/2005/8/layout/hProcess7"/>
    <dgm:cxn modelId="{98D3337A-997D-4910-879C-00D4BF1B4BFB}" type="presOf" srcId="{D96F95B6-BEFA-402E-A975-E6D77FAF59B4}" destId="{ADA44455-EC58-4925-8AB9-E5CCEBCBD2DE}" srcOrd="1" destOrd="0" presId="urn:microsoft.com/office/officeart/2005/8/layout/hProcess7"/>
    <dgm:cxn modelId="{3E876824-1695-4F73-B629-5C996B58E616}" type="presOf" srcId="{E8CA4E50-EEB5-4BE9-843C-49A2E1881628}" destId="{76815B06-DD88-4AE9-B874-815ABEC340C6}" srcOrd="0" destOrd="0" presId="urn:microsoft.com/office/officeart/2005/8/layout/hProcess7"/>
    <dgm:cxn modelId="{8423AAF5-E69E-47E3-99BE-7AED1D77F9A8}" type="presOf" srcId="{FDB2F53A-BF58-44BC-8E13-AD060D6B0BC0}" destId="{EBEDC7B8-591D-4925-B34C-9EFBA7A70F51}" srcOrd="0" destOrd="0" presId="urn:microsoft.com/office/officeart/2005/8/layout/hProcess7"/>
    <dgm:cxn modelId="{D89138BE-6E54-4D60-AC78-AD9793E3D21A}" srcId="{70965B37-AAA5-4938-8942-E582B8F467BD}" destId="{D96F95B6-BEFA-402E-A975-E6D77FAF59B4}" srcOrd="1" destOrd="0" parTransId="{9E09F6F4-7551-42F7-A7FF-943EF20D717D}" sibTransId="{27371D73-67D1-4EB8-8ADA-F812D987F1CC}"/>
    <dgm:cxn modelId="{D4C332DE-875F-4D44-8C74-624A1C1B60EF}" srcId="{E6EC6BE5-F494-4259-8845-CF2EC7677E7A}" destId="{FDB2F53A-BF58-44BC-8E13-AD060D6B0BC0}" srcOrd="0" destOrd="0" parTransId="{0FD64985-60BD-4498-8280-6BC770CF99A2}" sibTransId="{47668B63-4FAA-4F50-A615-528E2A4D0D2F}"/>
    <dgm:cxn modelId="{FBEF5C2B-D262-4E66-A7B8-27DCD761B49A}" type="presParOf" srcId="{A14B49C8-5B20-4CF7-98E1-5B52F28B2B37}" destId="{D7A32C98-B175-4F14-8430-29143802A184}" srcOrd="0" destOrd="0" presId="urn:microsoft.com/office/officeart/2005/8/layout/hProcess7"/>
    <dgm:cxn modelId="{0730CEF8-65D1-4A2E-B088-3D045CF7BBE2}" type="presParOf" srcId="{D7A32C98-B175-4F14-8430-29143802A184}" destId="{800E6CE0-E9E0-47B6-A8BE-8B7C636035F8}" srcOrd="0" destOrd="0" presId="urn:microsoft.com/office/officeart/2005/8/layout/hProcess7"/>
    <dgm:cxn modelId="{5331BA18-4982-494A-9C2F-98D70EC3642F}" type="presParOf" srcId="{D7A32C98-B175-4F14-8430-29143802A184}" destId="{8546C5C5-9B22-41A3-93DA-7EC8FE43E0D3}" srcOrd="1" destOrd="0" presId="urn:microsoft.com/office/officeart/2005/8/layout/hProcess7"/>
    <dgm:cxn modelId="{F3712507-1546-423F-B1AA-17906936DAE6}" type="presParOf" srcId="{D7A32C98-B175-4F14-8430-29143802A184}" destId="{EBEDC7B8-591D-4925-B34C-9EFBA7A70F51}" srcOrd="2" destOrd="0" presId="urn:microsoft.com/office/officeart/2005/8/layout/hProcess7"/>
    <dgm:cxn modelId="{DC549140-CDDA-4B8F-996B-ED4C3138EB39}" type="presParOf" srcId="{A14B49C8-5B20-4CF7-98E1-5B52F28B2B37}" destId="{A82178DB-9BBD-4076-B630-3A13B50BD3D4}" srcOrd="1" destOrd="0" presId="urn:microsoft.com/office/officeart/2005/8/layout/hProcess7"/>
    <dgm:cxn modelId="{A4AD2102-86A9-49B4-AA91-DEC8FE2263E9}" type="presParOf" srcId="{A14B49C8-5B20-4CF7-98E1-5B52F28B2B37}" destId="{8917FA5B-D665-40C0-80C6-0380CAD1C7DE}" srcOrd="2" destOrd="0" presId="urn:microsoft.com/office/officeart/2005/8/layout/hProcess7"/>
    <dgm:cxn modelId="{B02B5C24-8985-48E3-853F-5CD4F6AB63B2}" type="presParOf" srcId="{8917FA5B-D665-40C0-80C6-0380CAD1C7DE}" destId="{998968CB-3E72-4502-A57F-E8B8BD767EDF}" srcOrd="0" destOrd="0" presId="urn:microsoft.com/office/officeart/2005/8/layout/hProcess7"/>
    <dgm:cxn modelId="{6B57D11F-6DA2-42F2-B62D-C83DC07F19B0}" type="presParOf" srcId="{8917FA5B-D665-40C0-80C6-0380CAD1C7DE}" destId="{E649F309-0C5D-452A-A819-52CC87FA1D56}" srcOrd="1" destOrd="0" presId="urn:microsoft.com/office/officeart/2005/8/layout/hProcess7"/>
    <dgm:cxn modelId="{EDD580DE-0760-47D3-88FB-392AED926112}" type="presParOf" srcId="{8917FA5B-D665-40C0-80C6-0380CAD1C7DE}" destId="{3296A21E-E70E-456C-A74C-92254BCF95E3}" srcOrd="2" destOrd="0" presId="urn:microsoft.com/office/officeart/2005/8/layout/hProcess7"/>
    <dgm:cxn modelId="{D6430B8B-ADB4-4395-90B0-652AD7BA7FE7}" type="presParOf" srcId="{A14B49C8-5B20-4CF7-98E1-5B52F28B2B37}" destId="{1004C8B1-BC21-4ED4-95A7-04AE90823469}" srcOrd="3" destOrd="0" presId="urn:microsoft.com/office/officeart/2005/8/layout/hProcess7"/>
    <dgm:cxn modelId="{0888E103-C948-4104-A6CA-7CE91D127849}" type="presParOf" srcId="{A14B49C8-5B20-4CF7-98E1-5B52F28B2B37}" destId="{9C1306CC-DA5B-4DEB-86B2-1B887724E6D8}" srcOrd="4" destOrd="0" presId="urn:microsoft.com/office/officeart/2005/8/layout/hProcess7"/>
    <dgm:cxn modelId="{3F8D5105-29CA-4542-A2E1-8B7A992C3217}" type="presParOf" srcId="{9C1306CC-DA5B-4DEB-86B2-1B887724E6D8}" destId="{E1E7DC6A-F393-45A2-8313-6320ACF94C70}" srcOrd="0" destOrd="0" presId="urn:microsoft.com/office/officeart/2005/8/layout/hProcess7"/>
    <dgm:cxn modelId="{EEB11C96-6CD1-47CD-810B-C27609E71A2A}" type="presParOf" srcId="{9C1306CC-DA5B-4DEB-86B2-1B887724E6D8}" destId="{ADA44455-EC58-4925-8AB9-E5CCEBCBD2DE}" srcOrd="1" destOrd="0" presId="urn:microsoft.com/office/officeart/2005/8/layout/hProcess7"/>
    <dgm:cxn modelId="{2D1274EA-FB0B-4A57-9B8D-91672284FBA6}" type="presParOf" srcId="{9C1306CC-DA5B-4DEB-86B2-1B887724E6D8}" destId="{76815B06-DD88-4AE9-B874-815ABEC340C6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8974B06-2007-434A-87F6-2AA8C21D90DC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9765FD-B20A-4BD6-9DF1-DFFE7DA5D2B3}">
      <dgm:prSet/>
      <dgm:spPr/>
      <dgm:t>
        <a:bodyPr/>
        <a:lstStyle/>
        <a:p>
          <a:pPr algn="just" rtl="0"/>
          <a:r>
            <a:rPr lang="ru-RU" dirty="0" smtClean="0"/>
            <a:t>	Платформа </a:t>
          </a:r>
          <a:r>
            <a:rPr lang="ru-RU" dirty="0" err="1" smtClean="0"/>
            <a:t>дій</a:t>
          </a:r>
          <a:r>
            <a:rPr lang="ru-RU" dirty="0" smtClean="0"/>
            <a:t> </a:t>
          </a:r>
          <a:r>
            <a:rPr lang="ru-RU" dirty="0" err="1" smtClean="0"/>
            <a:t>запропонувала</a:t>
          </a:r>
          <a:r>
            <a:rPr lang="ru-RU" dirty="0" smtClean="0"/>
            <a:t> </a:t>
          </a:r>
          <a:r>
            <a:rPr lang="ru-RU" dirty="0" err="1" smtClean="0"/>
            <a:t>розробку</a:t>
          </a:r>
          <a:r>
            <a:rPr lang="ru-RU" dirty="0" smtClean="0"/>
            <a:t> </a:t>
          </a:r>
          <a:r>
            <a:rPr lang="ru-RU" dirty="0" err="1" smtClean="0"/>
            <a:t>регіональних</a:t>
          </a:r>
          <a:r>
            <a:rPr lang="ru-RU" dirty="0" smtClean="0"/>
            <a:t> і </a:t>
          </a:r>
          <a:r>
            <a:rPr lang="ru-RU" dirty="0" err="1" smtClean="0"/>
            <a:t>національних</a:t>
          </a:r>
          <a:r>
            <a:rPr lang="ru-RU" dirty="0" smtClean="0"/>
            <a:t> платформ </a:t>
          </a:r>
          <a:r>
            <a:rPr lang="ru-RU" dirty="0" err="1" smtClean="0"/>
            <a:t>дій</a:t>
          </a:r>
          <a:r>
            <a:rPr lang="ru-RU" dirty="0" smtClean="0"/>
            <a:t>, </a:t>
          </a:r>
          <a:r>
            <a:rPr lang="ru-RU" dirty="0" err="1" smtClean="0"/>
            <a:t>що</a:t>
          </a:r>
          <a:r>
            <a:rPr lang="ru-RU" dirty="0" smtClean="0"/>
            <a:t> </a:t>
          </a:r>
          <a:r>
            <a:rPr lang="ru-RU" dirty="0" err="1" smtClean="0"/>
            <a:t>повинні</a:t>
          </a:r>
          <a:r>
            <a:rPr lang="ru-RU" dirty="0" smtClean="0"/>
            <a:t> </a:t>
          </a:r>
          <a:r>
            <a:rPr lang="ru-RU" dirty="0" err="1" smtClean="0"/>
            <a:t>враховувати</a:t>
          </a:r>
          <a:r>
            <a:rPr lang="ru-RU" dirty="0" smtClean="0"/>
            <a:t> всю </a:t>
          </a:r>
          <a:r>
            <a:rPr lang="ru-RU" dirty="0" err="1" smtClean="0"/>
            <a:t>специфіку</a:t>
          </a:r>
          <a:r>
            <a:rPr lang="ru-RU" dirty="0" smtClean="0"/>
            <a:t> </a:t>
          </a:r>
          <a:r>
            <a:rPr lang="ru-RU" dirty="0" err="1" smtClean="0"/>
            <a:t>ситуації</a:t>
          </a:r>
          <a:r>
            <a:rPr lang="ru-RU" dirty="0" smtClean="0"/>
            <a:t> в </a:t>
          </a:r>
          <a:r>
            <a:rPr lang="ru-RU" dirty="0" err="1" smtClean="0"/>
            <a:t>регіоні</a:t>
          </a:r>
          <a:r>
            <a:rPr lang="ru-RU" dirty="0" smtClean="0"/>
            <a:t> й </a:t>
          </a:r>
          <a:r>
            <a:rPr lang="ru-RU" dirty="0" err="1" smtClean="0"/>
            <a:t>державі</a:t>
          </a:r>
          <a:r>
            <a:rPr lang="ru-RU" dirty="0" smtClean="0"/>
            <a:t>, як </a:t>
          </a:r>
          <a:r>
            <a:rPr lang="ru-RU" dirty="0" err="1" smtClean="0"/>
            <a:t>юридичну</a:t>
          </a:r>
          <a:r>
            <a:rPr lang="ru-RU" dirty="0" smtClean="0"/>
            <a:t>, так і </a:t>
          </a:r>
          <a:r>
            <a:rPr lang="ru-RU" dirty="0" err="1" smtClean="0"/>
            <a:t>традиційну</a:t>
          </a:r>
          <a:r>
            <a:rPr lang="ru-RU" dirty="0" smtClean="0"/>
            <a:t>, </a:t>
          </a:r>
          <a:r>
            <a:rPr lang="ru-RU" dirty="0" err="1" smtClean="0"/>
            <a:t>вказавши</a:t>
          </a:r>
          <a:r>
            <a:rPr lang="ru-RU" dirty="0" smtClean="0"/>
            <a:t> </a:t>
          </a:r>
          <a:r>
            <a:rPr lang="ru-RU" dirty="0" err="1" smtClean="0"/>
            <a:t>програму</a:t>
          </a:r>
          <a:r>
            <a:rPr lang="ru-RU" dirty="0" smtClean="0"/>
            <a:t> </a:t>
          </a:r>
          <a:r>
            <a:rPr lang="ru-RU" dirty="0" err="1" smtClean="0"/>
            <a:t>заходів</a:t>
          </a:r>
          <a:r>
            <a:rPr lang="ru-RU" dirty="0" smtClean="0"/>
            <a:t>, </a:t>
          </a:r>
          <a:r>
            <a:rPr lang="ru-RU" dirty="0" err="1" smtClean="0"/>
            <a:t>що</a:t>
          </a:r>
          <a:r>
            <a:rPr lang="ru-RU" dirty="0" smtClean="0"/>
            <a:t> дозволять </a:t>
          </a:r>
          <a:r>
            <a:rPr lang="ru-RU" dirty="0" err="1" smtClean="0"/>
            <a:t>реалізувати</a:t>
          </a:r>
          <a:r>
            <a:rPr lang="ru-RU" dirty="0" smtClean="0"/>
            <a:t> </a:t>
          </a:r>
          <a:r>
            <a:rPr lang="ru-RU" dirty="0" err="1" smtClean="0"/>
            <a:t>глобальну</a:t>
          </a:r>
          <a:r>
            <a:rPr lang="ru-RU" dirty="0" smtClean="0"/>
            <a:t> Платформу </a:t>
          </a:r>
          <a:r>
            <a:rPr lang="ru-RU" dirty="0" err="1" smtClean="0"/>
            <a:t>дій</a:t>
          </a:r>
          <a:r>
            <a:rPr lang="ru-RU" dirty="0" smtClean="0"/>
            <a:t>. </a:t>
          </a:r>
          <a:endParaRPr lang="ru-RU" dirty="0"/>
        </a:p>
      </dgm:t>
    </dgm:pt>
    <dgm:pt modelId="{DC5D5907-269B-4C6F-A2DB-24B15A3DEF63}" type="parTrans" cxnId="{A030DB90-0924-40EE-A26B-DCFCA370DCEB}">
      <dgm:prSet/>
      <dgm:spPr/>
      <dgm:t>
        <a:bodyPr/>
        <a:lstStyle/>
        <a:p>
          <a:endParaRPr lang="ru-RU"/>
        </a:p>
      </dgm:t>
    </dgm:pt>
    <dgm:pt modelId="{22187433-236F-4322-9D67-6E49F0E4A64A}" type="sibTrans" cxnId="{A030DB90-0924-40EE-A26B-DCFCA370DCEB}">
      <dgm:prSet/>
      <dgm:spPr/>
      <dgm:t>
        <a:bodyPr/>
        <a:lstStyle/>
        <a:p>
          <a:endParaRPr lang="ru-RU"/>
        </a:p>
      </dgm:t>
    </dgm:pt>
    <dgm:pt modelId="{85DC5EF1-906B-487B-91FB-2B7ECC119F80}">
      <dgm:prSet/>
      <dgm:spPr/>
      <dgm:t>
        <a:bodyPr/>
        <a:lstStyle/>
        <a:p>
          <a:pPr algn="just" rtl="0"/>
          <a:r>
            <a:rPr lang="ru-RU" dirty="0" smtClean="0"/>
            <a:t>	</a:t>
          </a:r>
          <a:r>
            <a:rPr lang="ru-RU" dirty="0" err="1" smtClean="0"/>
            <a:t>Важливим</a:t>
          </a:r>
          <a:r>
            <a:rPr lang="ru-RU" dirty="0" smtClean="0"/>
            <a:t> </a:t>
          </a:r>
          <a:r>
            <a:rPr lang="ru-RU" dirty="0" err="1" smtClean="0"/>
            <a:t>досягненням</a:t>
          </a:r>
          <a:r>
            <a:rPr lang="ru-RU" dirty="0" smtClean="0"/>
            <a:t> </a:t>
          </a:r>
          <a:r>
            <a:rPr lang="ru-RU" dirty="0" err="1" smtClean="0"/>
            <a:t>конференції</a:t>
          </a:r>
          <a:r>
            <a:rPr lang="ru-RU" dirty="0" smtClean="0"/>
            <a:t> стало </a:t>
          </a:r>
          <a:r>
            <a:rPr lang="ru-RU" dirty="0" err="1" smtClean="0"/>
            <a:t>введення</a:t>
          </a:r>
          <a:r>
            <a:rPr lang="ru-RU" dirty="0" smtClean="0"/>
            <a:t> </a:t>
          </a:r>
          <a:r>
            <a:rPr lang="ru-RU" dirty="0" err="1" smtClean="0"/>
            <a:t>нової</a:t>
          </a:r>
          <a:r>
            <a:rPr lang="ru-RU" dirty="0" smtClean="0"/>
            <a:t> </a:t>
          </a:r>
          <a:r>
            <a:rPr lang="ru-RU" dirty="0" err="1" smtClean="0"/>
            <a:t>гендерної</a:t>
          </a:r>
          <a:r>
            <a:rPr lang="ru-RU" dirty="0" smtClean="0"/>
            <a:t> </a:t>
          </a:r>
          <a:r>
            <a:rPr lang="ru-RU" dirty="0" err="1" smtClean="0"/>
            <a:t>ідеології</a:t>
          </a:r>
          <a:r>
            <a:rPr lang="ru-RU" dirty="0" smtClean="0"/>
            <a:t> на </a:t>
          </a:r>
          <a:r>
            <a:rPr lang="ru-RU" dirty="0" err="1" smtClean="0"/>
            <a:t>міжнародно-політичну</a:t>
          </a:r>
          <a:r>
            <a:rPr lang="ru-RU" dirty="0" smtClean="0"/>
            <a:t> арену, </a:t>
          </a:r>
          <a:r>
            <a:rPr lang="ru-RU" dirty="0" err="1" smtClean="0"/>
            <a:t>що</a:t>
          </a:r>
          <a:r>
            <a:rPr lang="ru-RU" dirty="0" smtClean="0"/>
            <a:t> </a:t>
          </a:r>
          <a:r>
            <a:rPr lang="ru-RU" dirty="0" err="1" smtClean="0"/>
            <a:t>ґрунтувалася</a:t>
          </a:r>
          <a:r>
            <a:rPr lang="ru-RU" dirty="0" smtClean="0"/>
            <a:t> на </a:t>
          </a:r>
          <a:r>
            <a:rPr lang="ru-RU" dirty="0" err="1" smtClean="0"/>
            <a:t>консенсусному</a:t>
          </a:r>
          <a:r>
            <a:rPr lang="ru-RU" dirty="0" smtClean="0"/>
            <a:t> </a:t>
          </a:r>
          <a:r>
            <a:rPr lang="ru-RU" dirty="0" err="1" smtClean="0"/>
            <a:t>характері</a:t>
          </a:r>
          <a:r>
            <a:rPr lang="ru-RU" dirty="0" smtClean="0"/>
            <a:t> </a:t>
          </a:r>
          <a:r>
            <a:rPr lang="ru-RU" dirty="0" err="1" smtClean="0"/>
            <a:t>взаємодії</a:t>
          </a:r>
          <a:r>
            <a:rPr lang="ru-RU" dirty="0" smtClean="0"/>
            <a:t> </a:t>
          </a:r>
          <a:r>
            <a:rPr lang="ru-RU" dirty="0" err="1" smtClean="0"/>
            <a:t>жінок</a:t>
          </a:r>
          <a:r>
            <a:rPr lang="ru-RU" dirty="0" smtClean="0"/>
            <a:t> і </a:t>
          </a:r>
          <a:r>
            <a:rPr lang="ru-RU" dirty="0" err="1" smtClean="0"/>
            <a:t>чоловіків</a:t>
          </a:r>
          <a:r>
            <a:rPr lang="ru-RU" dirty="0" smtClean="0"/>
            <a:t> в </a:t>
          </a:r>
          <a:r>
            <a:rPr lang="ru-RU" dirty="0" err="1" smtClean="0"/>
            <a:t>інтересах</a:t>
          </a:r>
          <a:r>
            <a:rPr lang="ru-RU" dirty="0" smtClean="0"/>
            <a:t> </a:t>
          </a:r>
          <a:r>
            <a:rPr lang="ru-RU" dirty="0" err="1" smtClean="0"/>
            <a:t>досягнення</a:t>
          </a:r>
          <a:r>
            <a:rPr lang="ru-RU" dirty="0" smtClean="0"/>
            <a:t> </a:t>
          </a:r>
          <a:r>
            <a:rPr lang="ru-RU" dirty="0" err="1" smtClean="0"/>
            <a:t>рівноправності</a:t>
          </a:r>
          <a:r>
            <a:rPr lang="ru-RU" dirty="0" smtClean="0"/>
            <a:t> та </a:t>
          </a:r>
          <a:r>
            <a:rPr lang="ru-RU" dirty="0" err="1" smtClean="0"/>
            <a:t>розвитку</a:t>
          </a:r>
          <a:r>
            <a:rPr lang="ru-RU" dirty="0" smtClean="0"/>
            <a:t> </a:t>
          </a:r>
          <a:r>
            <a:rPr lang="ru-RU" dirty="0" err="1" smtClean="0"/>
            <a:t>суспільства</a:t>
          </a:r>
          <a:r>
            <a:rPr lang="ru-RU" dirty="0" smtClean="0"/>
            <a:t>. </a:t>
          </a:r>
          <a:endParaRPr lang="ru-RU" dirty="0"/>
        </a:p>
      </dgm:t>
    </dgm:pt>
    <dgm:pt modelId="{A2F1E7AD-C7F4-4012-BD3E-CC57022D72EB}" type="parTrans" cxnId="{A9DDF48F-1DC3-4644-8CF2-EC92E548B243}">
      <dgm:prSet/>
      <dgm:spPr/>
      <dgm:t>
        <a:bodyPr/>
        <a:lstStyle/>
        <a:p>
          <a:endParaRPr lang="ru-RU"/>
        </a:p>
      </dgm:t>
    </dgm:pt>
    <dgm:pt modelId="{C10F07B6-31E5-43AB-9CEA-3BD5ADB93AAF}" type="sibTrans" cxnId="{A9DDF48F-1DC3-4644-8CF2-EC92E548B243}">
      <dgm:prSet/>
      <dgm:spPr/>
      <dgm:t>
        <a:bodyPr/>
        <a:lstStyle/>
        <a:p>
          <a:endParaRPr lang="ru-RU"/>
        </a:p>
      </dgm:t>
    </dgm:pt>
    <dgm:pt modelId="{08912F84-D2A5-4F7D-A328-8FC71D652D5A}">
      <dgm:prSet/>
      <dgm:spPr/>
      <dgm:t>
        <a:bodyPr/>
        <a:lstStyle/>
        <a:p>
          <a:pPr algn="just" rtl="0"/>
          <a:r>
            <a:rPr lang="ru-RU" dirty="0" smtClean="0"/>
            <a:t>	</a:t>
          </a:r>
          <a:r>
            <a:rPr lang="ru-RU" dirty="0" err="1" smtClean="0"/>
            <a:t>Ухвалена</a:t>
          </a:r>
          <a:r>
            <a:rPr lang="ru-RU" dirty="0" smtClean="0"/>
            <a:t> на </a:t>
          </a:r>
          <a:r>
            <a:rPr lang="ru-RU" dirty="0" err="1" smtClean="0"/>
            <a:t>Пекінській</a:t>
          </a:r>
          <a:r>
            <a:rPr lang="ru-RU" dirty="0" smtClean="0"/>
            <a:t> </a:t>
          </a:r>
          <a:r>
            <a:rPr lang="ru-RU" dirty="0" err="1" smtClean="0"/>
            <a:t>конференції</a:t>
          </a:r>
          <a:r>
            <a:rPr lang="ru-RU" dirty="0" smtClean="0"/>
            <a:t> Платформа </a:t>
          </a:r>
          <a:r>
            <a:rPr lang="ru-RU" dirty="0" err="1" smtClean="0"/>
            <a:t>дій</a:t>
          </a:r>
          <a:r>
            <a:rPr lang="ru-RU" dirty="0" smtClean="0"/>
            <a:t> стала </a:t>
          </a:r>
          <a:r>
            <a:rPr lang="ru-RU" dirty="0" err="1" smtClean="0"/>
            <a:t>першою</a:t>
          </a:r>
          <a:r>
            <a:rPr lang="ru-RU" dirty="0" smtClean="0"/>
            <a:t> глобальною </a:t>
          </a:r>
          <a:r>
            <a:rPr lang="ru-RU" dirty="0" err="1" smtClean="0"/>
            <a:t>програмою</a:t>
          </a:r>
          <a:r>
            <a:rPr lang="ru-RU" dirty="0" smtClean="0"/>
            <a:t> з </a:t>
          </a:r>
          <a:r>
            <a:rPr lang="ru-RU" dirty="0" err="1" smtClean="0"/>
            <a:t>поліпшення</a:t>
          </a:r>
          <a:r>
            <a:rPr lang="ru-RU" dirty="0" smtClean="0"/>
            <a:t> становища </a:t>
          </a:r>
          <a:r>
            <a:rPr lang="ru-RU" dirty="0" err="1" smtClean="0"/>
            <a:t>жінок</a:t>
          </a:r>
          <a:r>
            <a:rPr lang="ru-RU" dirty="0" smtClean="0"/>
            <a:t> і </a:t>
          </a:r>
          <a:r>
            <a:rPr lang="ru-RU" dirty="0" err="1" smtClean="0"/>
            <a:t>розрахована</a:t>
          </a:r>
          <a:r>
            <a:rPr lang="ru-RU" dirty="0" smtClean="0"/>
            <a:t> не на десяток, а на </a:t>
          </a:r>
          <a:r>
            <a:rPr lang="ru-RU" dirty="0" err="1" smtClean="0"/>
            <a:t>кілька</a:t>
          </a:r>
          <a:r>
            <a:rPr lang="ru-RU" dirty="0" smtClean="0"/>
            <a:t> </a:t>
          </a:r>
          <a:r>
            <a:rPr lang="ru-RU" dirty="0" err="1" smtClean="0"/>
            <a:t>десятків</a:t>
          </a:r>
          <a:r>
            <a:rPr lang="ru-RU" dirty="0" smtClean="0"/>
            <a:t> </a:t>
          </a:r>
          <a:r>
            <a:rPr lang="ru-RU" dirty="0" err="1" smtClean="0"/>
            <a:t>років</a:t>
          </a:r>
          <a:r>
            <a:rPr lang="ru-RU" dirty="0" smtClean="0"/>
            <a:t>. </a:t>
          </a:r>
          <a:endParaRPr lang="ru-RU" dirty="0"/>
        </a:p>
      </dgm:t>
    </dgm:pt>
    <dgm:pt modelId="{BD195675-510C-49BC-87F1-016577ACB31B}" type="parTrans" cxnId="{0EB8DFBA-6A16-43C2-8AD9-8838C841C9D7}">
      <dgm:prSet/>
      <dgm:spPr/>
      <dgm:t>
        <a:bodyPr/>
        <a:lstStyle/>
        <a:p>
          <a:endParaRPr lang="ru-RU"/>
        </a:p>
      </dgm:t>
    </dgm:pt>
    <dgm:pt modelId="{89A5F949-325D-4181-B861-438A4127ABB3}" type="sibTrans" cxnId="{0EB8DFBA-6A16-43C2-8AD9-8838C841C9D7}">
      <dgm:prSet/>
      <dgm:spPr/>
      <dgm:t>
        <a:bodyPr/>
        <a:lstStyle/>
        <a:p>
          <a:endParaRPr lang="ru-RU"/>
        </a:p>
      </dgm:t>
    </dgm:pt>
    <dgm:pt modelId="{A192EB27-DA88-44DA-A705-54A102327E70}" type="pres">
      <dgm:prSet presAssocID="{58974B06-2007-434A-87F6-2AA8C21D90D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8996E2DC-D7D6-452C-B74F-305965A85BE9}" type="pres">
      <dgm:prSet presAssocID="{979765FD-B20A-4BD6-9DF1-DFFE7DA5D2B3}" presName="parentText" presStyleLbl="node1" presStyleIdx="0" presStyleCnt="3" custLinFactNeighborX="888" custLinFactNeighborY="-39788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642394F-60B0-413F-B658-30479DDD9759}" type="pres">
      <dgm:prSet presAssocID="{22187433-236F-4322-9D67-6E49F0E4A64A}" presName="spacer" presStyleCnt="0"/>
      <dgm:spPr/>
    </dgm:pt>
    <dgm:pt modelId="{8EA2FED3-8DFA-48F1-B1CD-8D5196602300}" type="pres">
      <dgm:prSet presAssocID="{85DC5EF1-906B-487B-91FB-2B7ECC119F8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AEC69BE-6486-4C4A-A994-7273F72891C1}" type="pres">
      <dgm:prSet presAssocID="{C10F07B6-31E5-43AB-9CEA-3BD5ADB93AAF}" presName="spacer" presStyleCnt="0"/>
      <dgm:spPr/>
    </dgm:pt>
    <dgm:pt modelId="{88AECA68-0717-4F62-BDBB-89108BE93568}" type="pres">
      <dgm:prSet presAssocID="{08912F84-D2A5-4F7D-A328-8FC71D652D5A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A9DDF48F-1DC3-4644-8CF2-EC92E548B243}" srcId="{58974B06-2007-434A-87F6-2AA8C21D90DC}" destId="{85DC5EF1-906B-487B-91FB-2B7ECC119F80}" srcOrd="1" destOrd="0" parTransId="{A2F1E7AD-C7F4-4012-BD3E-CC57022D72EB}" sibTransId="{C10F07B6-31E5-43AB-9CEA-3BD5ADB93AAF}"/>
    <dgm:cxn modelId="{F441833E-6CE3-4676-9C0D-899800B2EEB8}" type="presOf" srcId="{58974B06-2007-434A-87F6-2AA8C21D90DC}" destId="{A192EB27-DA88-44DA-A705-54A102327E70}" srcOrd="0" destOrd="0" presId="urn:microsoft.com/office/officeart/2005/8/layout/vList2"/>
    <dgm:cxn modelId="{A030DB90-0924-40EE-A26B-DCFCA370DCEB}" srcId="{58974B06-2007-434A-87F6-2AA8C21D90DC}" destId="{979765FD-B20A-4BD6-9DF1-DFFE7DA5D2B3}" srcOrd="0" destOrd="0" parTransId="{DC5D5907-269B-4C6F-A2DB-24B15A3DEF63}" sibTransId="{22187433-236F-4322-9D67-6E49F0E4A64A}"/>
    <dgm:cxn modelId="{BBC29BDD-542B-478A-890A-C05D2BAAE48A}" type="presOf" srcId="{979765FD-B20A-4BD6-9DF1-DFFE7DA5D2B3}" destId="{8996E2DC-D7D6-452C-B74F-305965A85BE9}" srcOrd="0" destOrd="0" presId="urn:microsoft.com/office/officeart/2005/8/layout/vList2"/>
    <dgm:cxn modelId="{E36AB06A-FEFA-4B65-9050-8B73CF2D00E8}" type="presOf" srcId="{85DC5EF1-906B-487B-91FB-2B7ECC119F80}" destId="{8EA2FED3-8DFA-48F1-B1CD-8D5196602300}" srcOrd="0" destOrd="0" presId="urn:microsoft.com/office/officeart/2005/8/layout/vList2"/>
    <dgm:cxn modelId="{0EB8DFBA-6A16-43C2-8AD9-8838C841C9D7}" srcId="{58974B06-2007-434A-87F6-2AA8C21D90DC}" destId="{08912F84-D2A5-4F7D-A328-8FC71D652D5A}" srcOrd="2" destOrd="0" parTransId="{BD195675-510C-49BC-87F1-016577ACB31B}" sibTransId="{89A5F949-325D-4181-B861-438A4127ABB3}"/>
    <dgm:cxn modelId="{E4141F5F-87AA-4B16-B046-4F25BFA3EC76}" type="presOf" srcId="{08912F84-D2A5-4F7D-A328-8FC71D652D5A}" destId="{88AECA68-0717-4F62-BDBB-89108BE93568}" srcOrd="0" destOrd="0" presId="urn:microsoft.com/office/officeart/2005/8/layout/vList2"/>
    <dgm:cxn modelId="{4EE2E27D-CE6C-4C30-9435-CF6031FF092D}" type="presParOf" srcId="{A192EB27-DA88-44DA-A705-54A102327E70}" destId="{8996E2DC-D7D6-452C-B74F-305965A85BE9}" srcOrd="0" destOrd="0" presId="urn:microsoft.com/office/officeart/2005/8/layout/vList2"/>
    <dgm:cxn modelId="{B5BC9E34-72FC-49CE-9BA3-F9AEDAE7A9C4}" type="presParOf" srcId="{A192EB27-DA88-44DA-A705-54A102327E70}" destId="{8642394F-60B0-413F-B658-30479DDD9759}" srcOrd="1" destOrd="0" presId="urn:microsoft.com/office/officeart/2005/8/layout/vList2"/>
    <dgm:cxn modelId="{48D01AC7-97F6-4D2F-BA1F-50856F7DC38F}" type="presParOf" srcId="{A192EB27-DA88-44DA-A705-54A102327E70}" destId="{8EA2FED3-8DFA-48F1-B1CD-8D5196602300}" srcOrd="2" destOrd="0" presId="urn:microsoft.com/office/officeart/2005/8/layout/vList2"/>
    <dgm:cxn modelId="{61E69803-C718-4331-B739-DC7D7731EFE0}" type="presParOf" srcId="{A192EB27-DA88-44DA-A705-54A102327E70}" destId="{AAEC69BE-6486-4C4A-A994-7273F72891C1}" srcOrd="3" destOrd="0" presId="urn:microsoft.com/office/officeart/2005/8/layout/vList2"/>
    <dgm:cxn modelId="{4DC73D20-E8F4-4E0A-87A7-98128C68F12C}" type="presParOf" srcId="{A192EB27-DA88-44DA-A705-54A102327E70}" destId="{88AECA68-0717-4F62-BDBB-89108BE9356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018BA27-48D6-4E7C-B103-0397B01E5B99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0E67E11-2733-4E18-9909-B4F9D5C547CC}">
      <dgm:prSet custT="1"/>
      <dgm:spPr/>
      <dgm:t>
        <a:bodyPr/>
        <a:lstStyle/>
        <a:p>
          <a:pPr rtl="0"/>
          <a:r>
            <a:rPr lang="ru-RU" sz="1600" dirty="0" smtClean="0"/>
            <a:t>переводить у </a:t>
          </a:r>
          <a:r>
            <a:rPr lang="ru-RU" sz="1600" dirty="0" err="1" smtClean="0"/>
            <a:t>площину</a:t>
          </a:r>
          <a:r>
            <a:rPr lang="ru-RU" sz="1600" dirty="0" smtClean="0"/>
            <a:t> </a:t>
          </a:r>
          <a:r>
            <a:rPr lang="ru-RU" sz="1600" dirty="0" err="1" smtClean="0"/>
            <a:t>реальних</a:t>
          </a:r>
          <a:r>
            <a:rPr lang="ru-RU" sz="1600" dirty="0" smtClean="0"/>
            <a:t> </a:t>
          </a:r>
          <a:r>
            <a:rPr lang="ru-RU" sz="1600" dirty="0" err="1" smtClean="0"/>
            <a:t>зобов’язань</a:t>
          </a:r>
          <a:r>
            <a:rPr lang="ru-RU" sz="1600" dirty="0" smtClean="0"/>
            <a:t> </a:t>
          </a:r>
          <a:r>
            <a:rPr lang="ru-RU" sz="1600" dirty="0" err="1" smtClean="0"/>
            <a:t>раніше</a:t>
          </a:r>
          <a:r>
            <a:rPr lang="ru-RU" sz="1600" dirty="0" smtClean="0"/>
            <a:t> </a:t>
          </a:r>
          <a:r>
            <a:rPr lang="ru-RU" sz="1600" dirty="0" err="1" smtClean="0"/>
            <a:t>декларативні</a:t>
          </a:r>
          <a:r>
            <a:rPr lang="ru-RU" sz="1600" dirty="0" smtClean="0"/>
            <a:t> </a:t>
          </a:r>
          <a:r>
            <a:rPr lang="ru-RU" sz="1600" dirty="0" err="1" smtClean="0"/>
            <a:t>положення</a:t>
          </a:r>
          <a:r>
            <a:rPr lang="ru-RU" sz="1600" dirty="0" smtClean="0"/>
            <a:t> </a:t>
          </a:r>
          <a:r>
            <a:rPr lang="ru-RU" sz="1600" dirty="0" err="1" smtClean="0"/>
            <a:t>щодо</a:t>
          </a:r>
          <a:r>
            <a:rPr lang="ru-RU" sz="1600" dirty="0" smtClean="0"/>
            <a:t> </a:t>
          </a:r>
          <a:r>
            <a:rPr lang="ru-RU" sz="1600" dirty="0" err="1" smtClean="0"/>
            <a:t>викорінення</a:t>
          </a:r>
          <a:r>
            <a:rPr lang="ru-RU" sz="1600" dirty="0" smtClean="0"/>
            <a:t> </a:t>
          </a:r>
          <a:r>
            <a:rPr lang="ru-RU" sz="1600" dirty="0" err="1" smtClean="0"/>
            <a:t>насильства</a:t>
          </a:r>
          <a:r>
            <a:rPr lang="ru-RU" sz="1600" dirty="0" smtClean="0"/>
            <a:t> </a:t>
          </a:r>
          <a:r>
            <a:rPr lang="ru-RU" sz="1600" dirty="0" err="1" smtClean="0"/>
            <a:t>проти</a:t>
          </a:r>
          <a:r>
            <a:rPr lang="ru-RU" sz="1600" dirty="0" smtClean="0"/>
            <a:t> </a:t>
          </a:r>
          <a:r>
            <a:rPr lang="ru-RU" sz="1600" dirty="0" err="1" smtClean="0"/>
            <a:t>жінок</a:t>
          </a:r>
          <a:r>
            <a:rPr lang="ru-RU" sz="1600" dirty="0" smtClean="0"/>
            <a:t>;</a:t>
          </a:r>
          <a:endParaRPr lang="ru-RU" sz="1600" dirty="0"/>
        </a:p>
      </dgm:t>
    </dgm:pt>
    <dgm:pt modelId="{8742E244-EF6F-4AC1-A664-5D04BA525567}" type="parTrans" cxnId="{A9008E83-CB97-4B59-984D-458870793805}">
      <dgm:prSet/>
      <dgm:spPr/>
      <dgm:t>
        <a:bodyPr/>
        <a:lstStyle/>
        <a:p>
          <a:endParaRPr lang="ru-RU"/>
        </a:p>
      </dgm:t>
    </dgm:pt>
    <dgm:pt modelId="{118C623D-A2C4-4480-A95A-4B64AA3649B2}" type="sibTrans" cxnId="{A9008E83-CB97-4B59-984D-458870793805}">
      <dgm:prSet/>
      <dgm:spPr/>
      <dgm:t>
        <a:bodyPr/>
        <a:lstStyle/>
        <a:p>
          <a:endParaRPr lang="ru-RU"/>
        </a:p>
      </dgm:t>
    </dgm:pt>
    <dgm:pt modelId="{02FE400D-32B9-4C49-B6DB-98217145EC1B}">
      <dgm:prSet custT="1"/>
      <dgm:spPr/>
      <dgm:t>
        <a:bodyPr/>
        <a:lstStyle/>
        <a:p>
          <a:pPr rtl="0"/>
          <a:r>
            <a:rPr lang="ru-RU" sz="1600" dirty="0" smtClean="0"/>
            <a:t>детально </a:t>
          </a:r>
          <a:r>
            <a:rPr lang="ru-RU" sz="1600" dirty="0" err="1" smtClean="0"/>
            <a:t>перераховує</a:t>
          </a:r>
          <a:r>
            <a:rPr lang="ru-RU" sz="1600" dirty="0" smtClean="0"/>
            <a:t> </a:t>
          </a:r>
          <a:r>
            <a:rPr lang="ru-RU" sz="1600" dirty="0" err="1" smtClean="0"/>
            <a:t>види</a:t>
          </a:r>
          <a:r>
            <a:rPr lang="ru-RU" sz="1600" dirty="0" smtClean="0"/>
            <a:t> </a:t>
          </a:r>
          <a:r>
            <a:rPr lang="ru-RU" sz="1600" dirty="0" err="1" smtClean="0"/>
            <a:t>насильства</a:t>
          </a:r>
          <a:r>
            <a:rPr lang="ru-RU" sz="1600" dirty="0" smtClean="0"/>
            <a:t> </a:t>
          </a:r>
          <a:r>
            <a:rPr lang="ru-RU" sz="1600" dirty="0" err="1" smtClean="0"/>
            <a:t>проти</a:t>
          </a:r>
          <a:r>
            <a:rPr lang="ru-RU" sz="1600" dirty="0" smtClean="0"/>
            <a:t> </a:t>
          </a:r>
          <a:r>
            <a:rPr lang="ru-RU" sz="1600" dirty="0" err="1" smtClean="0"/>
            <a:t>жінок</a:t>
          </a:r>
          <a:r>
            <a:rPr lang="ru-RU" sz="1600" dirty="0" smtClean="0"/>
            <a:t> та </a:t>
          </a:r>
          <a:r>
            <a:rPr lang="ru-RU" sz="1600" dirty="0" err="1" smtClean="0"/>
            <a:t>пропонує</a:t>
          </a:r>
          <a:r>
            <a:rPr lang="ru-RU" sz="1600" dirty="0" smtClean="0"/>
            <a:t> </a:t>
          </a:r>
          <a:r>
            <a:rPr lang="ru-RU" sz="1600" dirty="0" err="1" smtClean="0"/>
            <a:t>змістовні</a:t>
          </a:r>
          <a:r>
            <a:rPr lang="ru-RU" sz="1600" dirty="0" smtClean="0"/>
            <a:t> </a:t>
          </a:r>
          <a:r>
            <a:rPr lang="ru-RU" sz="1600" dirty="0" err="1" smtClean="0"/>
            <a:t>визначення</a:t>
          </a:r>
          <a:r>
            <a:rPr lang="ru-RU" sz="1600" dirty="0" smtClean="0"/>
            <a:t> </a:t>
          </a:r>
          <a:r>
            <a:rPr lang="ru-RU" sz="1600" dirty="0" err="1" smtClean="0"/>
            <a:t>термінів</a:t>
          </a:r>
          <a:r>
            <a:rPr lang="ru-RU" sz="1600" dirty="0" smtClean="0"/>
            <a:t>;</a:t>
          </a:r>
          <a:endParaRPr lang="ru-RU" sz="1600" dirty="0"/>
        </a:p>
      </dgm:t>
    </dgm:pt>
    <dgm:pt modelId="{587B42BB-A661-4A98-8E0C-1FFAFE7E3533}" type="parTrans" cxnId="{0B2CBCE6-5A94-4E50-9212-4B0C7CBEE4C2}">
      <dgm:prSet/>
      <dgm:spPr/>
      <dgm:t>
        <a:bodyPr/>
        <a:lstStyle/>
        <a:p>
          <a:endParaRPr lang="ru-RU"/>
        </a:p>
      </dgm:t>
    </dgm:pt>
    <dgm:pt modelId="{841589BA-FA32-42FB-B6A0-DF3B4BE25514}" type="sibTrans" cxnId="{0B2CBCE6-5A94-4E50-9212-4B0C7CBEE4C2}">
      <dgm:prSet/>
      <dgm:spPr/>
      <dgm:t>
        <a:bodyPr/>
        <a:lstStyle/>
        <a:p>
          <a:endParaRPr lang="ru-RU"/>
        </a:p>
      </dgm:t>
    </dgm:pt>
    <dgm:pt modelId="{7F1F4723-84E8-42C4-A41B-3F71C4FBE91B}">
      <dgm:prSet custT="1"/>
      <dgm:spPr/>
      <dgm:t>
        <a:bodyPr/>
        <a:lstStyle/>
        <a:p>
          <a:pPr rtl="0"/>
          <a:r>
            <a:rPr lang="ru-RU" sz="1600" dirty="0" err="1" smtClean="0"/>
            <a:t>зобов’язує</a:t>
          </a:r>
          <a:r>
            <a:rPr lang="ru-RU" sz="1600" dirty="0" smtClean="0"/>
            <a:t> </a:t>
          </a:r>
          <a:r>
            <a:rPr lang="ru-RU" sz="1600" dirty="0" err="1" smtClean="0"/>
            <a:t>встановити</a:t>
          </a:r>
          <a:r>
            <a:rPr lang="ru-RU" sz="1600" dirty="0" smtClean="0"/>
            <a:t> </a:t>
          </a:r>
          <a:r>
            <a:rPr lang="ru-RU" sz="1600" dirty="0" err="1" smtClean="0"/>
            <a:t>кримінальну</a:t>
          </a:r>
          <a:r>
            <a:rPr lang="ru-RU" sz="1600" dirty="0" smtClean="0"/>
            <a:t> </a:t>
          </a:r>
          <a:r>
            <a:rPr lang="ru-RU" sz="1600" dirty="0" err="1" smtClean="0"/>
            <a:t>відповідальність</a:t>
          </a:r>
          <a:r>
            <a:rPr lang="ru-RU" sz="1600" u="sng" dirty="0" smtClean="0"/>
            <a:t> </a:t>
          </a:r>
          <a:r>
            <a:rPr lang="ru-RU" sz="1600" dirty="0" smtClean="0"/>
            <a:t>за </a:t>
          </a:r>
          <a:r>
            <a:rPr lang="ru-RU" sz="1600" dirty="0" err="1" smtClean="0"/>
            <a:t>домашнє</a:t>
          </a:r>
          <a:r>
            <a:rPr lang="ru-RU" sz="1600" dirty="0" smtClean="0"/>
            <a:t> </a:t>
          </a:r>
          <a:r>
            <a:rPr lang="ru-RU" sz="1600" dirty="0" err="1" smtClean="0"/>
            <a:t>насильство</a:t>
          </a:r>
          <a:r>
            <a:rPr lang="ru-RU" sz="1600" dirty="0" smtClean="0"/>
            <a:t>, </a:t>
          </a:r>
          <a:r>
            <a:rPr lang="ru-RU" sz="1600" dirty="0" err="1" smtClean="0"/>
            <a:t>переслідування</a:t>
          </a:r>
          <a:r>
            <a:rPr lang="ru-RU" sz="1600" dirty="0" smtClean="0"/>
            <a:t>, </a:t>
          </a:r>
          <a:r>
            <a:rPr lang="ru-RU" sz="1600" dirty="0" err="1" smtClean="0"/>
            <a:t>сексуальні</a:t>
          </a:r>
          <a:r>
            <a:rPr lang="ru-RU" sz="1600" dirty="0" smtClean="0"/>
            <a:t> </a:t>
          </a:r>
          <a:r>
            <a:rPr lang="ru-RU" sz="1600" dirty="0" err="1" smtClean="0"/>
            <a:t>домагання</a:t>
          </a:r>
          <a:r>
            <a:rPr lang="ru-RU" sz="1600" dirty="0" smtClean="0"/>
            <a:t>, </a:t>
          </a:r>
          <a:r>
            <a:rPr lang="ru-RU" sz="1600" dirty="0" err="1" smtClean="0"/>
            <a:t>каліцтво</a:t>
          </a:r>
          <a:r>
            <a:rPr lang="ru-RU" sz="1600" dirty="0" smtClean="0"/>
            <a:t> </a:t>
          </a:r>
          <a:r>
            <a:rPr lang="ru-RU" sz="1600" dirty="0" err="1" smtClean="0"/>
            <a:t>жіночих</a:t>
          </a:r>
          <a:r>
            <a:rPr lang="ru-RU" sz="1600" dirty="0" smtClean="0"/>
            <a:t> </a:t>
          </a:r>
          <a:r>
            <a:rPr lang="ru-RU" sz="1600" dirty="0" err="1" smtClean="0"/>
            <a:t>геніталій</a:t>
          </a:r>
          <a:r>
            <a:rPr lang="ru-RU" sz="1600" dirty="0" smtClean="0"/>
            <a:t>, </a:t>
          </a:r>
          <a:r>
            <a:rPr lang="ru-RU" sz="1600" dirty="0" err="1" smtClean="0"/>
            <a:t>примусовий</a:t>
          </a:r>
          <a:r>
            <a:rPr lang="ru-RU" sz="1600" dirty="0" smtClean="0"/>
            <a:t> </a:t>
          </a:r>
          <a:r>
            <a:rPr lang="ru-RU" sz="1600" dirty="0" err="1" smtClean="0"/>
            <a:t>шлюб</a:t>
          </a:r>
          <a:r>
            <a:rPr lang="ru-RU" sz="1600" dirty="0" smtClean="0"/>
            <a:t>, та </a:t>
          </a:r>
          <a:r>
            <a:rPr lang="ru-RU" sz="1600" dirty="0" err="1" smtClean="0"/>
            <a:t>інші</a:t>
          </a:r>
          <a:r>
            <a:rPr lang="ru-RU" sz="1600" dirty="0" smtClean="0"/>
            <a:t> </a:t>
          </a:r>
          <a:r>
            <a:rPr lang="ru-RU" sz="1600" dirty="0" err="1" smtClean="0"/>
            <a:t>види</a:t>
          </a:r>
          <a:r>
            <a:rPr lang="ru-RU" sz="1600" dirty="0" smtClean="0"/>
            <a:t> </a:t>
          </a:r>
          <a:r>
            <a:rPr lang="ru-RU" sz="1600" dirty="0" err="1" smtClean="0"/>
            <a:t>насильства</a:t>
          </a:r>
          <a:r>
            <a:rPr lang="ru-RU" sz="1600" dirty="0" smtClean="0"/>
            <a:t> </a:t>
          </a:r>
          <a:r>
            <a:rPr lang="ru-RU" sz="1600" dirty="0" err="1" smtClean="0"/>
            <a:t>проти</a:t>
          </a:r>
          <a:r>
            <a:rPr lang="ru-RU" sz="1600" dirty="0" smtClean="0"/>
            <a:t> </a:t>
          </a:r>
          <a:r>
            <a:rPr lang="ru-RU" sz="1600" dirty="0" err="1" smtClean="0"/>
            <a:t>жінок</a:t>
          </a:r>
          <a:r>
            <a:rPr lang="ru-RU" sz="1600" dirty="0" smtClean="0"/>
            <a:t>;</a:t>
          </a:r>
          <a:endParaRPr lang="ru-RU" sz="1600" dirty="0"/>
        </a:p>
      </dgm:t>
    </dgm:pt>
    <dgm:pt modelId="{ED673D38-0A80-4D26-BCC0-13E1EA8C071D}" type="parTrans" cxnId="{C1457474-0DEE-41A9-B9BF-ACB8A1DB9DA7}">
      <dgm:prSet/>
      <dgm:spPr/>
      <dgm:t>
        <a:bodyPr/>
        <a:lstStyle/>
        <a:p>
          <a:endParaRPr lang="ru-RU"/>
        </a:p>
      </dgm:t>
    </dgm:pt>
    <dgm:pt modelId="{944D1688-4650-4B42-A5C4-E347E87DBCEC}" type="sibTrans" cxnId="{C1457474-0DEE-41A9-B9BF-ACB8A1DB9DA7}">
      <dgm:prSet/>
      <dgm:spPr/>
      <dgm:t>
        <a:bodyPr/>
        <a:lstStyle/>
        <a:p>
          <a:endParaRPr lang="ru-RU"/>
        </a:p>
      </dgm:t>
    </dgm:pt>
    <dgm:pt modelId="{6511AF96-14EF-4783-A13F-77500E7CB4AB}">
      <dgm:prSet custT="1"/>
      <dgm:spPr/>
      <dgm:t>
        <a:bodyPr/>
        <a:lstStyle/>
        <a:p>
          <a:pPr rtl="0"/>
          <a:r>
            <a:rPr lang="ru-RU" sz="1600" dirty="0" err="1" smtClean="0"/>
            <a:t>зобов’язує</a:t>
          </a:r>
          <a:r>
            <a:rPr lang="ru-RU" sz="1600" dirty="0" smtClean="0"/>
            <a:t> </a:t>
          </a:r>
          <a:r>
            <a:rPr lang="ru-RU" sz="1600" dirty="0" err="1" smtClean="0"/>
            <a:t>створити</a:t>
          </a:r>
          <a:r>
            <a:rPr lang="ru-RU" sz="1600" dirty="0" smtClean="0"/>
            <a:t> систему </a:t>
          </a:r>
          <a:r>
            <a:rPr lang="ru-RU" sz="1600" dirty="0" err="1" smtClean="0"/>
            <a:t>комплексної</a:t>
          </a:r>
          <a:r>
            <a:rPr lang="ru-RU" sz="1600" dirty="0" smtClean="0"/>
            <a:t> </a:t>
          </a:r>
          <a:r>
            <a:rPr lang="ru-RU" sz="1600" dirty="0" err="1" smtClean="0"/>
            <a:t>підтримки</a:t>
          </a:r>
          <a:r>
            <a:rPr lang="ru-RU" sz="1600" dirty="0" smtClean="0"/>
            <a:t> жертв </a:t>
          </a:r>
          <a:r>
            <a:rPr lang="ru-RU" sz="1600" dirty="0" err="1" smtClean="0"/>
            <a:t>насильства</a:t>
          </a:r>
          <a:r>
            <a:rPr lang="ru-RU" sz="1600" dirty="0" smtClean="0"/>
            <a:t>, у тому </a:t>
          </a:r>
          <a:r>
            <a:rPr lang="ru-RU" sz="1600" dirty="0" err="1" smtClean="0"/>
            <a:t>числі</a:t>
          </a:r>
          <a:r>
            <a:rPr lang="ru-RU" sz="1600" dirty="0" smtClean="0"/>
            <a:t> </a:t>
          </a:r>
          <a:r>
            <a:rPr lang="ru-RU" sz="1600" dirty="0" err="1" smtClean="0"/>
            <a:t>притулки</a:t>
          </a:r>
          <a:r>
            <a:rPr lang="ru-RU" sz="1600" dirty="0" smtClean="0"/>
            <a:t> та </a:t>
          </a:r>
          <a:r>
            <a:rPr lang="ru-RU" sz="1600" dirty="0" err="1" smtClean="0"/>
            <a:t>телефонні</a:t>
          </a:r>
          <a:r>
            <a:rPr lang="ru-RU" sz="1600" dirty="0" smtClean="0"/>
            <a:t> </a:t>
          </a:r>
          <a:r>
            <a:rPr lang="ru-RU" sz="1600" dirty="0" err="1" smtClean="0"/>
            <a:t>лінії</a:t>
          </a:r>
          <a:r>
            <a:rPr lang="ru-RU" sz="1600" dirty="0" smtClean="0"/>
            <a:t> </a:t>
          </a:r>
          <a:r>
            <a:rPr lang="ru-RU" sz="1600" dirty="0" err="1" smtClean="0"/>
            <a:t>допомоги</a:t>
          </a:r>
          <a:r>
            <a:rPr lang="ru-RU" sz="1600" dirty="0" smtClean="0"/>
            <a:t>;</a:t>
          </a:r>
          <a:endParaRPr lang="ru-RU" sz="1600" dirty="0"/>
        </a:p>
      </dgm:t>
    </dgm:pt>
    <dgm:pt modelId="{88E72B75-02BF-4B19-9CDA-C19C6915FED3}" type="parTrans" cxnId="{D599FC25-6670-48F4-908E-8A9F4837459C}">
      <dgm:prSet/>
      <dgm:spPr/>
      <dgm:t>
        <a:bodyPr/>
        <a:lstStyle/>
        <a:p>
          <a:endParaRPr lang="ru-RU"/>
        </a:p>
      </dgm:t>
    </dgm:pt>
    <dgm:pt modelId="{12806159-6933-49A9-B0C6-F53C7FF0E30A}" type="sibTrans" cxnId="{D599FC25-6670-48F4-908E-8A9F4837459C}">
      <dgm:prSet/>
      <dgm:spPr/>
      <dgm:t>
        <a:bodyPr/>
        <a:lstStyle/>
        <a:p>
          <a:endParaRPr lang="ru-RU"/>
        </a:p>
      </dgm:t>
    </dgm:pt>
    <dgm:pt modelId="{2B6EA10C-75E6-4D66-A8E4-46983B215F15}">
      <dgm:prSet custT="1"/>
      <dgm:spPr/>
      <dgm:t>
        <a:bodyPr/>
        <a:lstStyle/>
        <a:p>
          <a:pPr rtl="0"/>
          <a:r>
            <a:rPr lang="ru-RU" sz="1600" dirty="0" err="1" smtClean="0"/>
            <a:t>зобов’язує</a:t>
          </a:r>
          <a:r>
            <a:rPr lang="ru-RU" sz="1600" dirty="0" smtClean="0"/>
            <a:t> </a:t>
          </a:r>
          <a:r>
            <a:rPr lang="ru-RU" sz="1600" dirty="0" err="1" smtClean="0"/>
            <a:t>держави</a:t>
          </a:r>
          <a:r>
            <a:rPr lang="ru-RU" sz="1600" dirty="0" smtClean="0"/>
            <a:t> </a:t>
          </a:r>
          <a:r>
            <a:rPr lang="ru-RU" sz="1600" dirty="0" err="1" smtClean="0"/>
            <a:t>забезпечити</a:t>
          </a:r>
          <a:r>
            <a:rPr lang="ru-RU" sz="1600" dirty="0" smtClean="0"/>
            <a:t> </a:t>
          </a:r>
          <a:r>
            <a:rPr lang="ru-RU" sz="1600" dirty="0" err="1" smtClean="0"/>
            <a:t>доступність</a:t>
          </a:r>
          <a:r>
            <a:rPr lang="ru-RU" sz="1600" dirty="0" smtClean="0"/>
            <a:t> </a:t>
          </a:r>
          <a:r>
            <a:rPr lang="ru-RU" sz="1600" dirty="0" err="1" smtClean="0"/>
            <a:t>захисних</a:t>
          </a:r>
          <a:r>
            <a:rPr lang="ru-RU" sz="1600" dirty="0" smtClean="0"/>
            <a:t> </a:t>
          </a:r>
          <a:r>
            <a:rPr lang="ru-RU" sz="1600" dirty="0" err="1" smtClean="0"/>
            <a:t>заходів</a:t>
          </a:r>
          <a:r>
            <a:rPr lang="ru-RU" sz="1600" dirty="0" smtClean="0"/>
            <a:t> та </a:t>
          </a:r>
          <a:r>
            <a:rPr lang="ru-RU" sz="1600" dirty="0" err="1" smtClean="0"/>
            <a:t>встановлює</a:t>
          </a:r>
          <a:r>
            <a:rPr lang="ru-RU" sz="1600" dirty="0" smtClean="0"/>
            <a:t> </a:t>
          </a:r>
          <a:r>
            <a:rPr lang="ru-RU" sz="1600" dirty="0" err="1" smtClean="0"/>
            <a:t>нові</a:t>
          </a:r>
          <a:r>
            <a:rPr lang="ru-RU" sz="1600" dirty="0" smtClean="0"/>
            <a:t> </a:t>
          </a:r>
          <a:r>
            <a:rPr lang="ru-RU" sz="1600" dirty="0" err="1" smtClean="0"/>
            <a:t>підходи</a:t>
          </a:r>
          <a:r>
            <a:rPr lang="ru-RU" sz="1600" dirty="0" smtClean="0"/>
            <a:t> </a:t>
          </a:r>
          <a:r>
            <a:rPr lang="ru-RU" sz="1600" dirty="0" err="1" smtClean="0"/>
            <a:t>щодо</a:t>
          </a:r>
          <a:r>
            <a:rPr lang="ru-RU" sz="1600" dirty="0" smtClean="0"/>
            <a:t> </a:t>
          </a:r>
          <a:r>
            <a:rPr lang="ru-RU" sz="1600" dirty="0" err="1" smtClean="0"/>
            <a:t>розслідування</a:t>
          </a:r>
          <a:r>
            <a:rPr lang="ru-RU" sz="1600" dirty="0" smtClean="0"/>
            <a:t> та </a:t>
          </a:r>
          <a:r>
            <a:rPr lang="ru-RU" sz="1600" dirty="0" err="1" smtClean="0"/>
            <a:t>доказів</a:t>
          </a:r>
          <a:r>
            <a:rPr lang="ru-RU" sz="1600" dirty="0" smtClean="0"/>
            <a:t> у </a:t>
          </a:r>
          <a:r>
            <a:rPr lang="ru-RU" sz="1600" dirty="0" err="1" smtClean="0"/>
            <a:t>даній</a:t>
          </a:r>
          <a:r>
            <a:rPr lang="ru-RU" sz="1600" dirty="0" smtClean="0"/>
            <a:t> </a:t>
          </a:r>
          <a:r>
            <a:rPr lang="ru-RU" sz="1600" dirty="0" err="1" smtClean="0"/>
            <a:t>сфері</a:t>
          </a:r>
          <a:r>
            <a:rPr lang="ru-RU" sz="1600" dirty="0" smtClean="0"/>
            <a:t>;</a:t>
          </a:r>
          <a:endParaRPr lang="ru-RU" sz="1600" dirty="0"/>
        </a:p>
      </dgm:t>
    </dgm:pt>
    <dgm:pt modelId="{D9F55608-71E6-46DA-BDDF-04B2F131F6E5}" type="parTrans" cxnId="{CD532E09-9180-46A4-B886-02F29600E364}">
      <dgm:prSet/>
      <dgm:spPr/>
      <dgm:t>
        <a:bodyPr/>
        <a:lstStyle/>
        <a:p>
          <a:endParaRPr lang="ru-RU"/>
        </a:p>
      </dgm:t>
    </dgm:pt>
    <dgm:pt modelId="{C8966DFE-38AC-4C80-9423-B0298B6B714C}" type="sibTrans" cxnId="{CD532E09-9180-46A4-B886-02F29600E364}">
      <dgm:prSet/>
      <dgm:spPr/>
      <dgm:t>
        <a:bodyPr/>
        <a:lstStyle/>
        <a:p>
          <a:endParaRPr lang="ru-RU"/>
        </a:p>
      </dgm:t>
    </dgm:pt>
    <dgm:pt modelId="{7C1C896E-4DE8-4BB7-B778-1096A3DE18F1}">
      <dgm:prSet custT="1"/>
      <dgm:spPr/>
      <dgm:t>
        <a:bodyPr/>
        <a:lstStyle/>
        <a:p>
          <a:pPr rtl="0"/>
          <a:r>
            <a:rPr lang="ru-RU" sz="1600" smtClean="0"/>
            <a:t>встановлює механізм моніторингу ефективності застосування положень Конвенції на практиці;</a:t>
          </a:r>
          <a:endParaRPr lang="ru-RU" sz="1600"/>
        </a:p>
      </dgm:t>
    </dgm:pt>
    <dgm:pt modelId="{3B92FBD1-BDFC-4E6A-A684-072D980537BA}" type="parTrans" cxnId="{6EB545D4-F4A2-4233-9983-1CB237D11620}">
      <dgm:prSet/>
      <dgm:spPr/>
      <dgm:t>
        <a:bodyPr/>
        <a:lstStyle/>
        <a:p>
          <a:endParaRPr lang="ru-RU"/>
        </a:p>
      </dgm:t>
    </dgm:pt>
    <dgm:pt modelId="{789731FA-6F5E-48EE-B689-BB5BEC1398B3}" type="sibTrans" cxnId="{6EB545D4-F4A2-4233-9983-1CB237D11620}">
      <dgm:prSet/>
      <dgm:spPr/>
      <dgm:t>
        <a:bodyPr/>
        <a:lstStyle/>
        <a:p>
          <a:endParaRPr lang="ru-RU"/>
        </a:p>
      </dgm:t>
    </dgm:pt>
    <dgm:pt modelId="{474B680E-18A9-4CF0-8D1A-1808F0518140}">
      <dgm:prSet custT="1"/>
      <dgm:spPr/>
      <dgm:t>
        <a:bodyPr/>
        <a:lstStyle/>
        <a:p>
          <a:pPr rtl="0"/>
          <a:r>
            <a:rPr lang="ru-RU" sz="1600" smtClean="0"/>
            <a:t>зобов’язує створити систему збору статистичних даних про випадки насильства, підтримувати відповідні дослідження;</a:t>
          </a:r>
          <a:endParaRPr lang="ru-RU" sz="1600"/>
        </a:p>
      </dgm:t>
    </dgm:pt>
    <dgm:pt modelId="{4A0B917A-F31E-4529-8FBF-0E2245AAC54D}" type="parTrans" cxnId="{911F423B-C81E-4368-800A-0C4522E7CC5F}">
      <dgm:prSet/>
      <dgm:spPr/>
      <dgm:t>
        <a:bodyPr/>
        <a:lstStyle/>
        <a:p>
          <a:endParaRPr lang="ru-RU"/>
        </a:p>
      </dgm:t>
    </dgm:pt>
    <dgm:pt modelId="{27296B68-579D-4753-8312-7930057121ED}" type="sibTrans" cxnId="{911F423B-C81E-4368-800A-0C4522E7CC5F}">
      <dgm:prSet/>
      <dgm:spPr/>
      <dgm:t>
        <a:bodyPr/>
        <a:lstStyle/>
        <a:p>
          <a:endParaRPr lang="ru-RU"/>
        </a:p>
      </dgm:t>
    </dgm:pt>
    <dgm:pt modelId="{9DDDCCEA-C0ED-43E3-AB05-DC7DE39BB19D}">
      <dgm:prSet custT="1"/>
      <dgm:spPr/>
      <dgm:t>
        <a:bodyPr/>
        <a:lstStyle/>
        <a:p>
          <a:pPr rtl="0"/>
          <a:r>
            <a:rPr lang="ru-RU" sz="1600" dirty="0" err="1" smtClean="0"/>
            <a:t>забороняє</a:t>
          </a:r>
          <a:r>
            <a:rPr lang="ru-RU" sz="1600" dirty="0" smtClean="0"/>
            <a:t> </a:t>
          </a:r>
          <a:r>
            <a:rPr lang="ru-RU" sz="1600" dirty="0" err="1" smtClean="0"/>
            <a:t>виправдовувати</a:t>
          </a:r>
          <a:r>
            <a:rPr lang="ru-RU" sz="1600" dirty="0" smtClean="0"/>
            <a:t> будь-</a:t>
          </a:r>
          <a:r>
            <a:rPr lang="ru-RU" sz="1600" dirty="0" err="1" smtClean="0"/>
            <a:t>які</a:t>
          </a:r>
          <a:r>
            <a:rPr lang="ru-RU" sz="1600" dirty="0" smtClean="0"/>
            <a:t> </a:t>
          </a:r>
          <a:r>
            <a:rPr lang="ru-RU" sz="1600" dirty="0" err="1" smtClean="0"/>
            <a:t>акти</a:t>
          </a:r>
          <a:r>
            <a:rPr lang="ru-RU" sz="1600" dirty="0" smtClean="0"/>
            <a:t> </a:t>
          </a:r>
          <a:r>
            <a:rPr lang="ru-RU" sz="1600" dirty="0" err="1" smtClean="0"/>
            <a:t>насильства</a:t>
          </a:r>
          <a:r>
            <a:rPr lang="ru-RU" sz="1600" dirty="0" smtClean="0"/>
            <a:t> культурою, </a:t>
          </a:r>
          <a:r>
            <a:rPr lang="ru-RU" sz="1600" dirty="0" err="1" smtClean="0"/>
            <a:t>звичаями</a:t>
          </a:r>
          <a:r>
            <a:rPr lang="ru-RU" sz="1600" dirty="0" smtClean="0"/>
            <a:t>, </a:t>
          </a:r>
          <a:r>
            <a:rPr lang="ru-RU" sz="1600" dirty="0" err="1" smtClean="0"/>
            <a:t>релігією</a:t>
          </a:r>
          <a:r>
            <a:rPr lang="ru-RU" sz="1600" dirty="0" smtClean="0"/>
            <a:t>, </a:t>
          </a:r>
          <a:r>
            <a:rPr lang="ru-RU" sz="1600" dirty="0" err="1" smtClean="0"/>
            <a:t>традиціями</a:t>
          </a:r>
          <a:r>
            <a:rPr lang="ru-RU" sz="1600" dirty="0" smtClean="0"/>
            <a:t> </a:t>
          </a:r>
          <a:r>
            <a:rPr lang="ru-RU" sz="1600" dirty="0" err="1" smtClean="0"/>
            <a:t>тощо</a:t>
          </a:r>
          <a:r>
            <a:rPr lang="ru-RU" sz="1600" dirty="0" smtClean="0"/>
            <a:t>.</a:t>
          </a:r>
          <a:endParaRPr lang="ru-RU" sz="1600" dirty="0"/>
        </a:p>
      </dgm:t>
    </dgm:pt>
    <dgm:pt modelId="{06EEA007-C8F0-415F-A7AE-73B402CBF694}" type="parTrans" cxnId="{CCF18468-D158-4036-A4B4-7C3A1507A20E}">
      <dgm:prSet/>
      <dgm:spPr/>
      <dgm:t>
        <a:bodyPr/>
        <a:lstStyle/>
        <a:p>
          <a:endParaRPr lang="ru-RU"/>
        </a:p>
      </dgm:t>
    </dgm:pt>
    <dgm:pt modelId="{396AA3BA-98C8-455C-A351-5C4F2F048833}" type="sibTrans" cxnId="{CCF18468-D158-4036-A4B4-7C3A1507A20E}">
      <dgm:prSet/>
      <dgm:spPr/>
      <dgm:t>
        <a:bodyPr/>
        <a:lstStyle/>
        <a:p>
          <a:endParaRPr lang="ru-RU"/>
        </a:p>
      </dgm:t>
    </dgm:pt>
    <dgm:pt modelId="{75510F4B-3BA4-40B7-8D7B-15B355F962C6}" type="pres">
      <dgm:prSet presAssocID="{A018BA27-48D6-4E7C-B103-0397B01E5B99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uk-UA"/>
        </a:p>
      </dgm:t>
    </dgm:pt>
    <dgm:pt modelId="{84AD8FBF-F0EE-448D-BD9D-69D3406C795A}" type="pres">
      <dgm:prSet presAssocID="{10E67E11-2733-4E18-9909-B4F9D5C547CC}" presName="thickLine" presStyleLbl="alignNode1" presStyleIdx="0" presStyleCnt="8"/>
      <dgm:spPr/>
    </dgm:pt>
    <dgm:pt modelId="{2C8B89D6-3710-4C4B-814B-E2A0996B16AE}" type="pres">
      <dgm:prSet presAssocID="{10E67E11-2733-4E18-9909-B4F9D5C547CC}" presName="horz1" presStyleCnt="0"/>
      <dgm:spPr/>
    </dgm:pt>
    <dgm:pt modelId="{97581CAE-95CF-4314-8647-3BA253051003}" type="pres">
      <dgm:prSet presAssocID="{10E67E11-2733-4E18-9909-B4F9D5C547CC}" presName="tx1" presStyleLbl="revTx" presStyleIdx="0" presStyleCnt="8"/>
      <dgm:spPr/>
      <dgm:t>
        <a:bodyPr/>
        <a:lstStyle/>
        <a:p>
          <a:endParaRPr lang="uk-UA"/>
        </a:p>
      </dgm:t>
    </dgm:pt>
    <dgm:pt modelId="{77EC45A2-1B0A-4B02-995B-18794795E7A5}" type="pres">
      <dgm:prSet presAssocID="{10E67E11-2733-4E18-9909-B4F9D5C547CC}" presName="vert1" presStyleCnt="0"/>
      <dgm:spPr/>
    </dgm:pt>
    <dgm:pt modelId="{9F26A115-23B5-4366-9A13-72C553E697FE}" type="pres">
      <dgm:prSet presAssocID="{02FE400D-32B9-4C49-B6DB-98217145EC1B}" presName="thickLine" presStyleLbl="alignNode1" presStyleIdx="1" presStyleCnt="8"/>
      <dgm:spPr/>
    </dgm:pt>
    <dgm:pt modelId="{1A35984F-F8B1-48AB-8183-B2E57581A906}" type="pres">
      <dgm:prSet presAssocID="{02FE400D-32B9-4C49-B6DB-98217145EC1B}" presName="horz1" presStyleCnt="0"/>
      <dgm:spPr/>
    </dgm:pt>
    <dgm:pt modelId="{60A80F68-7180-4F3C-8FFD-0C7E55EC0F26}" type="pres">
      <dgm:prSet presAssocID="{02FE400D-32B9-4C49-B6DB-98217145EC1B}" presName="tx1" presStyleLbl="revTx" presStyleIdx="1" presStyleCnt="8"/>
      <dgm:spPr/>
      <dgm:t>
        <a:bodyPr/>
        <a:lstStyle/>
        <a:p>
          <a:endParaRPr lang="uk-UA"/>
        </a:p>
      </dgm:t>
    </dgm:pt>
    <dgm:pt modelId="{365B09DF-DE41-46F7-8F71-661FE97B8706}" type="pres">
      <dgm:prSet presAssocID="{02FE400D-32B9-4C49-B6DB-98217145EC1B}" presName="vert1" presStyleCnt="0"/>
      <dgm:spPr/>
    </dgm:pt>
    <dgm:pt modelId="{F95ED2EB-769B-4967-8154-6D8981477529}" type="pres">
      <dgm:prSet presAssocID="{7F1F4723-84E8-42C4-A41B-3F71C4FBE91B}" presName="thickLine" presStyleLbl="alignNode1" presStyleIdx="2" presStyleCnt="8"/>
      <dgm:spPr/>
    </dgm:pt>
    <dgm:pt modelId="{C7C7B3EB-7632-43EC-B372-407A9CD64604}" type="pres">
      <dgm:prSet presAssocID="{7F1F4723-84E8-42C4-A41B-3F71C4FBE91B}" presName="horz1" presStyleCnt="0"/>
      <dgm:spPr/>
    </dgm:pt>
    <dgm:pt modelId="{F6515063-5F29-47E2-A1F1-76A1C0F1B1EB}" type="pres">
      <dgm:prSet presAssocID="{7F1F4723-84E8-42C4-A41B-3F71C4FBE91B}" presName="tx1" presStyleLbl="revTx" presStyleIdx="2" presStyleCnt="8" custScaleY="125247"/>
      <dgm:spPr/>
      <dgm:t>
        <a:bodyPr/>
        <a:lstStyle/>
        <a:p>
          <a:endParaRPr lang="ru-RU"/>
        </a:p>
      </dgm:t>
    </dgm:pt>
    <dgm:pt modelId="{3932B611-3C69-4418-B77A-FEEBD8F36CB0}" type="pres">
      <dgm:prSet presAssocID="{7F1F4723-84E8-42C4-A41B-3F71C4FBE91B}" presName="vert1" presStyleCnt="0"/>
      <dgm:spPr/>
    </dgm:pt>
    <dgm:pt modelId="{38E4BABC-5838-4258-816D-EA19F0C90AEF}" type="pres">
      <dgm:prSet presAssocID="{6511AF96-14EF-4783-A13F-77500E7CB4AB}" presName="thickLine" presStyleLbl="alignNode1" presStyleIdx="3" presStyleCnt="8"/>
      <dgm:spPr/>
    </dgm:pt>
    <dgm:pt modelId="{4173868B-B98D-4961-A71E-711FD27D71FE}" type="pres">
      <dgm:prSet presAssocID="{6511AF96-14EF-4783-A13F-77500E7CB4AB}" presName="horz1" presStyleCnt="0"/>
      <dgm:spPr/>
    </dgm:pt>
    <dgm:pt modelId="{3F4571A4-B63A-467B-9BF4-F233880C4DF1}" type="pres">
      <dgm:prSet presAssocID="{6511AF96-14EF-4783-A13F-77500E7CB4AB}" presName="tx1" presStyleLbl="revTx" presStyleIdx="3" presStyleCnt="8"/>
      <dgm:spPr/>
      <dgm:t>
        <a:bodyPr/>
        <a:lstStyle/>
        <a:p>
          <a:endParaRPr lang="uk-UA"/>
        </a:p>
      </dgm:t>
    </dgm:pt>
    <dgm:pt modelId="{4C47C8F1-8A99-4F1B-8885-E2F48DCD808E}" type="pres">
      <dgm:prSet presAssocID="{6511AF96-14EF-4783-A13F-77500E7CB4AB}" presName="vert1" presStyleCnt="0"/>
      <dgm:spPr/>
    </dgm:pt>
    <dgm:pt modelId="{34EDEF34-5872-40C1-8A2A-22632C0664A3}" type="pres">
      <dgm:prSet presAssocID="{2B6EA10C-75E6-4D66-A8E4-46983B215F15}" presName="thickLine" presStyleLbl="alignNode1" presStyleIdx="4" presStyleCnt="8"/>
      <dgm:spPr/>
    </dgm:pt>
    <dgm:pt modelId="{1234110B-8E56-4262-9440-12FA22AA9DF4}" type="pres">
      <dgm:prSet presAssocID="{2B6EA10C-75E6-4D66-A8E4-46983B215F15}" presName="horz1" presStyleCnt="0"/>
      <dgm:spPr/>
    </dgm:pt>
    <dgm:pt modelId="{01D6735D-8A2C-4582-98D5-E66DD454B850}" type="pres">
      <dgm:prSet presAssocID="{2B6EA10C-75E6-4D66-A8E4-46983B215F15}" presName="tx1" presStyleLbl="revTx" presStyleIdx="4" presStyleCnt="8"/>
      <dgm:spPr/>
      <dgm:t>
        <a:bodyPr/>
        <a:lstStyle/>
        <a:p>
          <a:endParaRPr lang="uk-UA"/>
        </a:p>
      </dgm:t>
    </dgm:pt>
    <dgm:pt modelId="{C542512C-8F30-4AA5-BB46-2A5F0FFD7178}" type="pres">
      <dgm:prSet presAssocID="{2B6EA10C-75E6-4D66-A8E4-46983B215F15}" presName="vert1" presStyleCnt="0"/>
      <dgm:spPr/>
    </dgm:pt>
    <dgm:pt modelId="{FC46896C-3967-41A8-BC9C-C8E68CFCCED2}" type="pres">
      <dgm:prSet presAssocID="{7C1C896E-4DE8-4BB7-B778-1096A3DE18F1}" presName="thickLine" presStyleLbl="alignNode1" presStyleIdx="5" presStyleCnt="8"/>
      <dgm:spPr/>
    </dgm:pt>
    <dgm:pt modelId="{CF59C9E5-B408-4FDA-89EA-58A030BCE9B1}" type="pres">
      <dgm:prSet presAssocID="{7C1C896E-4DE8-4BB7-B778-1096A3DE18F1}" presName="horz1" presStyleCnt="0"/>
      <dgm:spPr/>
    </dgm:pt>
    <dgm:pt modelId="{DDC1C75F-E267-49C9-8071-CBBBDC575A23}" type="pres">
      <dgm:prSet presAssocID="{7C1C896E-4DE8-4BB7-B778-1096A3DE18F1}" presName="tx1" presStyleLbl="revTx" presStyleIdx="5" presStyleCnt="8"/>
      <dgm:spPr/>
      <dgm:t>
        <a:bodyPr/>
        <a:lstStyle/>
        <a:p>
          <a:endParaRPr lang="uk-UA"/>
        </a:p>
      </dgm:t>
    </dgm:pt>
    <dgm:pt modelId="{149183AF-E12C-48A3-9DA7-5272C41E55B4}" type="pres">
      <dgm:prSet presAssocID="{7C1C896E-4DE8-4BB7-B778-1096A3DE18F1}" presName="vert1" presStyleCnt="0"/>
      <dgm:spPr/>
    </dgm:pt>
    <dgm:pt modelId="{2821B7FF-05E9-472B-BF0C-67A562B0E1B6}" type="pres">
      <dgm:prSet presAssocID="{474B680E-18A9-4CF0-8D1A-1808F0518140}" presName="thickLine" presStyleLbl="alignNode1" presStyleIdx="6" presStyleCnt="8"/>
      <dgm:spPr/>
    </dgm:pt>
    <dgm:pt modelId="{328481DB-DB5F-49BA-8A15-43A6BAB4C3FB}" type="pres">
      <dgm:prSet presAssocID="{474B680E-18A9-4CF0-8D1A-1808F0518140}" presName="horz1" presStyleCnt="0"/>
      <dgm:spPr/>
    </dgm:pt>
    <dgm:pt modelId="{EA0D4336-692E-491D-BC16-C66AC612BC17}" type="pres">
      <dgm:prSet presAssocID="{474B680E-18A9-4CF0-8D1A-1808F0518140}" presName="tx1" presStyleLbl="revTx" presStyleIdx="6" presStyleCnt="8"/>
      <dgm:spPr/>
      <dgm:t>
        <a:bodyPr/>
        <a:lstStyle/>
        <a:p>
          <a:endParaRPr lang="uk-UA"/>
        </a:p>
      </dgm:t>
    </dgm:pt>
    <dgm:pt modelId="{D301D26E-F05A-4A0B-8DF0-78F6E6078F8E}" type="pres">
      <dgm:prSet presAssocID="{474B680E-18A9-4CF0-8D1A-1808F0518140}" presName="vert1" presStyleCnt="0"/>
      <dgm:spPr/>
    </dgm:pt>
    <dgm:pt modelId="{E0F57D7D-8D0B-4EF4-A207-C0583DF1B626}" type="pres">
      <dgm:prSet presAssocID="{9DDDCCEA-C0ED-43E3-AB05-DC7DE39BB19D}" presName="thickLine" presStyleLbl="alignNode1" presStyleIdx="7" presStyleCnt="8"/>
      <dgm:spPr/>
    </dgm:pt>
    <dgm:pt modelId="{02A9EA41-DF14-48AD-BB73-E133BC2F75A4}" type="pres">
      <dgm:prSet presAssocID="{9DDDCCEA-C0ED-43E3-AB05-DC7DE39BB19D}" presName="horz1" presStyleCnt="0"/>
      <dgm:spPr/>
    </dgm:pt>
    <dgm:pt modelId="{7570A727-3625-4247-83DB-3AF61F8FF892}" type="pres">
      <dgm:prSet presAssocID="{9DDDCCEA-C0ED-43E3-AB05-DC7DE39BB19D}" presName="tx1" presStyleLbl="revTx" presStyleIdx="7" presStyleCnt="8"/>
      <dgm:spPr/>
      <dgm:t>
        <a:bodyPr/>
        <a:lstStyle/>
        <a:p>
          <a:endParaRPr lang="uk-UA"/>
        </a:p>
      </dgm:t>
    </dgm:pt>
    <dgm:pt modelId="{F904CCD9-9E1A-4198-9437-D45A8884D90B}" type="pres">
      <dgm:prSet presAssocID="{9DDDCCEA-C0ED-43E3-AB05-DC7DE39BB19D}" presName="vert1" presStyleCnt="0"/>
      <dgm:spPr/>
    </dgm:pt>
  </dgm:ptLst>
  <dgm:cxnLst>
    <dgm:cxn modelId="{EC4F6890-86EA-4067-9F45-2940A4721897}" type="presOf" srcId="{10E67E11-2733-4E18-9909-B4F9D5C547CC}" destId="{97581CAE-95CF-4314-8647-3BA253051003}" srcOrd="0" destOrd="0" presId="urn:microsoft.com/office/officeart/2008/layout/LinedList"/>
    <dgm:cxn modelId="{76B0F310-030F-403F-9E79-B6BBF8611911}" type="presOf" srcId="{A018BA27-48D6-4E7C-B103-0397B01E5B99}" destId="{75510F4B-3BA4-40B7-8D7B-15B355F962C6}" srcOrd="0" destOrd="0" presId="urn:microsoft.com/office/officeart/2008/layout/LinedList"/>
    <dgm:cxn modelId="{CCF18468-D158-4036-A4B4-7C3A1507A20E}" srcId="{A018BA27-48D6-4E7C-B103-0397B01E5B99}" destId="{9DDDCCEA-C0ED-43E3-AB05-DC7DE39BB19D}" srcOrd="7" destOrd="0" parTransId="{06EEA007-C8F0-415F-A7AE-73B402CBF694}" sibTransId="{396AA3BA-98C8-455C-A351-5C4F2F048833}"/>
    <dgm:cxn modelId="{6EB545D4-F4A2-4233-9983-1CB237D11620}" srcId="{A018BA27-48D6-4E7C-B103-0397B01E5B99}" destId="{7C1C896E-4DE8-4BB7-B778-1096A3DE18F1}" srcOrd="5" destOrd="0" parTransId="{3B92FBD1-BDFC-4E6A-A684-072D980537BA}" sibTransId="{789731FA-6F5E-48EE-B689-BB5BEC1398B3}"/>
    <dgm:cxn modelId="{8961DC92-1B98-48B7-BE8C-5110C5BD8C03}" type="presOf" srcId="{2B6EA10C-75E6-4D66-A8E4-46983B215F15}" destId="{01D6735D-8A2C-4582-98D5-E66DD454B850}" srcOrd="0" destOrd="0" presId="urn:microsoft.com/office/officeart/2008/layout/LinedList"/>
    <dgm:cxn modelId="{1E024A91-DE82-4085-B920-2F4C9E93A7B2}" type="presOf" srcId="{7C1C896E-4DE8-4BB7-B778-1096A3DE18F1}" destId="{DDC1C75F-E267-49C9-8071-CBBBDC575A23}" srcOrd="0" destOrd="0" presId="urn:microsoft.com/office/officeart/2008/layout/LinedList"/>
    <dgm:cxn modelId="{C1457474-0DEE-41A9-B9BF-ACB8A1DB9DA7}" srcId="{A018BA27-48D6-4E7C-B103-0397B01E5B99}" destId="{7F1F4723-84E8-42C4-A41B-3F71C4FBE91B}" srcOrd="2" destOrd="0" parTransId="{ED673D38-0A80-4D26-BCC0-13E1EA8C071D}" sibTransId="{944D1688-4650-4B42-A5C4-E347E87DBCEC}"/>
    <dgm:cxn modelId="{9AB12772-3EE4-497D-8A6A-B0E8D6E0061D}" type="presOf" srcId="{02FE400D-32B9-4C49-B6DB-98217145EC1B}" destId="{60A80F68-7180-4F3C-8FFD-0C7E55EC0F26}" srcOrd="0" destOrd="0" presId="urn:microsoft.com/office/officeart/2008/layout/LinedList"/>
    <dgm:cxn modelId="{911F423B-C81E-4368-800A-0C4522E7CC5F}" srcId="{A018BA27-48D6-4E7C-B103-0397B01E5B99}" destId="{474B680E-18A9-4CF0-8D1A-1808F0518140}" srcOrd="6" destOrd="0" parTransId="{4A0B917A-F31E-4529-8FBF-0E2245AAC54D}" sibTransId="{27296B68-579D-4753-8312-7930057121ED}"/>
    <dgm:cxn modelId="{D599FC25-6670-48F4-908E-8A9F4837459C}" srcId="{A018BA27-48D6-4E7C-B103-0397B01E5B99}" destId="{6511AF96-14EF-4783-A13F-77500E7CB4AB}" srcOrd="3" destOrd="0" parTransId="{88E72B75-02BF-4B19-9CDA-C19C6915FED3}" sibTransId="{12806159-6933-49A9-B0C6-F53C7FF0E30A}"/>
    <dgm:cxn modelId="{3BC1FB14-18B1-4418-B7AE-6891EF971CA0}" type="presOf" srcId="{6511AF96-14EF-4783-A13F-77500E7CB4AB}" destId="{3F4571A4-B63A-467B-9BF4-F233880C4DF1}" srcOrd="0" destOrd="0" presId="urn:microsoft.com/office/officeart/2008/layout/LinedList"/>
    <dgm:cxn modelId="{80BBE3C8-9D22-40B5-8F9F-01DA82F66C83}" type="presOf" srcId="{9DDDCCEA-C0ED-43E3-AB05-DC7DE39BB19D}" destId="{7570A727-3625-4247-83DB-3AF61F8FF892}" srcOrd="0" destOrd="0" presId="urn:microsoft.com/office/officeart/2008/layout/LinedList"/>
    <dgm:cxn modelId="{A945DBE2-707F-466A-83D9-AA8AE7ADFDAE}" type="presOf" srcId="{7F1F4723-84E8-42C4-A41B-3F71C4FBE91B}" destId="{F6515063-5F29-47E2-A1F1-76A1C0F1B1EB}" srcOrd="0" destOrd="0" presId="urn:microsoft.com/office/officeart/2008/layout/LinedList"/>
    <dgm:cxn modelId="{A9008E83-CB97-4B59-984D-458870793805}" srcId="{A018BA27-48D6-4E7C-B103-0397B01E5B99}" destId="{10E67E11-2733-4E18-9909-B4F9D5C547CC}" srcOrd="0" destOrd="0" parTransId="{8742E244-EF6F-4AC1-A664-5D04BA525567}" sibTransId="{118C623D-A2C4-4480-A95A-4B64AA3649B2}"/>
    <dgm:cxn modelId="{DD20844E-EABE-4615-BF5B-5ABF39E22BA6}" type="presOf" srcId="{474B680E-18A9-4CF0-8D1A-1808F0518140}" destId="{EA0D4336-692E-491D-BC16-C66AC612BC17}" srcOrd="0" destOrd="0" presId="urn:microsoft.com/office/officeart/2008/layout/LinedList"/>
    <dgm:cxn modelId="{0B2CBCE6-5A94-4E50-9212-4B0C7CBEE4C2}" srcId="{A018BA27-48D6-4E7C-B103-0397B01E5B99}" destId="{02FE400D-32B9-4C49-B6DB-98217145EC1B}" srcOrd="1" destOrd="0" parTransId="{587B42BB-A661-4A98-8E0C-1FFAFE7E3533}" sibTransId="{841589BA-FA32-42FB-B6A0-DF3B4BE25514}"/>
    <dgm:cxn modelId="{CD532E09-9180-46A4-B886-02F29600E364}" srcId="{A018BA27-48D6-4E7C-B103-0397B01E5B99}" destId="{2B6EA10C-75E6-4D66-A8E4-46983B215F15}" srcOrd="4" destOrd="0" parTransId="{D9F55608-71E6-46DA-BDDF-04B2F131F6E5}" sibTransId="{C8966DFE-38AC-4C80-9423-B0298B6B714C}"/>
    <dgm:cxn modelId="{2B46B3FB-19A7-4105-9B21-9EEB37AEBE66}" type="presParOf" srcId="{75510F4B-3BA4-40B7-8D7B-15B355F962C6}" destId="{84AD8FBF-F0EE-448D-BD9D-69D3406C795A}" srcOrd="0" destOrd="0" presId="urn:microsoft.com/office/officeart/2008/layout/LinedList"/>
    <dgm:cxn modelId="{9E4EF010-CF89-40DB-879E-C652BF36987B}" type="presParOf" srcId="{75510F4B-3BA4-40B7-8D7B-15B355F962C6}" destId="{2C8B89D6-3710-4C4B-814B-E2A0996B16AE}" srcOrd="1" destOrd="0" presId="urn:microsoft.com/office/officeart/2008/layout/LinedList"/>
    <dgm:cxn modelId="{D8BA8F3D-6978-49ED-ABD8-95A8DB751182}" type="presParOf" srcId="{2C8B89D6-3710-4C4B-814B-E2A0996B16AE}" destId="{97581CAE-95CF-4314-8647-3BA253051003}" srcOrd="0" destOrd="0" presId="urn:microsoft.com/office/officeart/2008/layout/LinedList"/>
    <dgm:cxn modelId="{DDA29652-2805-41D7-8DA0-22D25ECBBC98}" type="presParOf" srcId="{2C8B89D6-3710-4C4B-814B-E2A0996B16AE}" destId="{77EC45A2-1B0A-4B02-995B-18794795E7A5}" srcOrd="1" destOrd="0" presId="urn:microsoft.com/office/officeart/2008/layout/LinedList"/>
    <dgm:cxn modelId="{5619C4F3-28A1-4CBB-B3A2-32A8F9D7C87C}" type="presParOf" srcId="{75510F4B-3BA4-40B7-8D7B-15B355F962C6}" destId="{9F26A115-23B5-4366-9A13-72C553E697FE}" srcOrd="2" destOrd="0" presId="urn:microsoft.com/office/officeart/2008/layout/LinedList"/>
    <dgm:cxn modelId="{B657055B-8CC8-4F68-99D7-BE9B21C3764B}" type="presParOf" srcId="{75510F4B-3BA4-40B7-8D7B-15B355F962C6}" destId="{1A35984F-F8B1-48AB-8183-B2E57581A906}" srcOrd="3" destOrd="0" presId="urn:microsoft.com/office/officeart/2008/layout/LinedList"/>
    <dgm:cxn modelId="{EC14F9F2-1E72-40C6-B78C-697F2D5C6E23}" type="presParOf" srcId="{1A35984F-F8B1-48AB-8183-B2E57581A906}" destId="{60A80F68-7180-4F3C-8FFD-0C7E55EC0F26}" srcOrd="0" destOrd="0" presId="urn:microsoft.com/office/officeart/2008/layout/LinedList"/>
    <dgm:cxn modelId="{A21682E9-AAD8-47F1-A94B-3487400DC2C1}" type="presParOf" srcId="{1A35984F-F8B1-48AB-8183-B2E57581A906}" destId="{365B09DF-DE41-46F7-8F71-661FE97B8706}" srcOrd="1" destOrd="0" presId="urn:microsoft.com/office/officeart/2008/layout/LinedList"/>
    <dgm:cxn modelId="{8D3A5A0A-4FE1-44D3-962B-F5AF90042A1A}" type="presParOf" srcId="{75510F4B-3BA4-40B7-8D7B-15B355F962C6}" destId="{F95ED2EB-769B-4967-8154-6D8981477529}" srcOrd="4" destOrd="0" presId="urn:microsoft.com/office/officeart/2008/layout/LinedList"/>
    <dgm:cxn modelId="{32A86FF5-F4C1-4245-A276-1E8F56D74374}" type="presParOf" srcId="{75510F4B-3BA4-40B7-8D7B-15B355F962C6}" destId="{C7C7B3EB-7632-43EC-B372-407A9CD64604}" srcOrd="5" destOrd="0" presId="urn:microsoft.com/office/officeart/2008/layout/LinedList"/>
    <dgm:cxn modelId="{61AD7813-A77A-425C-B0A3-31435D0A65DF}" type="presParOf" srcId="{C7C7B3EB-7632-43EC-B372-407A9CD64604}" destId="{F6515063-5F29-47E2-A1F1-76A1C0F1B1EB}" srcOrd="0" destOrd="0" presId="urn:microsoft.com/office/officeart/2008/layout/LinedList"/>
    <dgm:cxn modelId="{03040DAE-028B-4409-986C-8550CE49152E}" type="presParOf" srcId="{C7C7B3EB-7632-43EC-B372-407A9CD64604}" destId="{3932B611-3C69-4418-B77A-FEEBD8F36CB0}" srcOrd="1" destOrd="0" presId="urn:microsoft.com/office/officeart/2008/layout/LinedList"/>
    <dgm:cxn modelId="{3CFC9DD1-360B-4296-AA43-55DAC4F96145}" type="presParOf" srcId="{75510F4B-3BA4-40B7-8D7B-15B355F962C6}" destId="{38E4BABC-5838-4258-816D-EA19F0C90AEF}" srcOrd="6" destOrd="0" presId="urn:microsoft.com/office/officeart/2008/layout/LinedList"/>
    <dgm:cxn modelId="{D95082C8-41BA-4625-9571-F79C562138B8}" type="presParOf" srcId="{75510F4B-3BA4-40B7-8D7B-15B355F962C6}" destId="{4173868B-B98D-4961-A71E-711FD27D71FE}" srcOrd="7" destOrd="0" presId="urn:microsoft.com/office/officeart/2008/layout/LinedList"/>
    <dgm:cxn modelId="{D9A5C79E-A9C4-4493-AD1D-66FCE770300F}" type="presParOf" srcId="{4173868B-B98D-4961-A71E-711FD27D71FE}" destId="{3F4571A4-B63A-467B-9BF4-F233880C4DF1}" srcOrd="0" destOrd="0" presId="urn:microsoft.com/office/officeart/2008/layout/LinedList"/>
    <dgm:cxn modelId="{C886F767-7ECD-491B-BF8C-C4F143B1E90A}" type="presParOf" srcId="{4173868B-B98D-4961-A71E-711FD27D71FE}" destId="{4C47C8F1-8A99-4F1B-8885-E2F48DCD808E}" srcOrd="1" destOrd="0" presId="urn:microsoft.com/office/officeart/2008/layout/LinedList"/>
    <dgm:cxn modelId="{95327CC0-09A3-4ADD-AC71-E93B26C010D6}" type="presParOf" srcId="{75510F4B-3BA4-40B7-8D7B-15B355F962C6}" destId="{34EDEF34-5872-40C1-8A2A-22632C0664A3}" srcOrd="8" destOrd="0" presId="urn:microsoft.com/office/officeart/2008/layout/LinedList"/>
    <dgm:cxn modelId="{23022405-E7E7-4C0E-AF53-1197A60E3FE8}" type="presParOf" srcId="{75510F4B-3BA4-40B7-8D7B-15B355F962C6}" destId="{1234110B-8E56-4262-9440-12FA22AA9DF4}" srcOrd="9" destOrd="0" presId="urn:microsoft.com/office/officeart/2008/layout/LinedList"/>
    <dgm:cxn modelId="{B5972735-986A-4F1D-B050-F51C22D04A03}" type="presParOf" srcId="{1234110B-8E56-4262-9440-12FA22AA9DF4}" destId="{01D6735D-8A2C-4582-98D5-E66DD454B850}" srcOrd="0" destOrd="0" presId="urn:microsoft.com/office/officeart/2008/layout/LinedList"/>
    <dgm:cxn modelId="{553728D9-ABE2-465F-8096-E72F9D12648D}" type="presParOf" srcId="{1234110B-8E56-4262-9440-12FA22AA9DF4}" destId="{C542512C-8F30-4AA5-BB46-2A5F0FFD7178}" srcOrd="1" destOrd="0" presId="urn:microsoft.com/office/officeart/2008/layout/LinedList"/>
    <dgm:cxn modelId="{1C0B0BA7-31C4-411A-8B6B-F6148AF8F262}" type="presParOf" srcId="{75510F4B-3BA4-40B7-8D7B-15B355F962C6}" destId="{FC46896C-3967-41A8-BC9C-C8E68CFCCED2}" srcOrd="10" destOrd="0" presId="urn:microsoft.com/office/officeart/2008/layout/LinedList"/>
    <dgm:cxn modelId="{A4485A8D-22BF-487A-A1E3-1A890B35FB9A}" type="presParOf" srcId="{75510F4B-3BA4-40B7-8D7B-15B355F962C6}" destId="{CF59C9E5-B408-4FDA-89EA-58A030BCE9B1}" srcOrd="11" destOrd="0" presId="urn:microsoft.com/office/officeart/2008/layout/LinedList"/>
    <dgm:cxn modelId="{CEC5D42B-3DD8-4ABD-BB2A-CA82F0AFCA09}" type="presParOf" srcId="{CF59C9E5-B408-4FDA-89EA-58A030BCE9B1}" destId="{DDC1C75F-E267-49C9-8071-CBBBDC575A23}" srcOrd="0" destOrd="0" presId="urn:microsoft.com/office/officeart/2008/layout/LinedList"/>
    <dgm:cxn modelId="{1B0F2EA8-8F44-49BB-873E-47D2DCBF7733}" type="presParOf" srcId="{CF59C9E5-B408-4FDA-89EA-58A030BCE9B1}" destId="{149183AF-E12C-48A3-9DA7-5272C41E55B4}" srcOrd="1" destOrd="0" presId="urn:microsoft.com/office/officeart/2008/layout/LinedList"/>
    <dgm:cxn modelId="{D22DCCA3-39B6-4365-9FC0-D2DCDCD0EAC0}" type="presParOf" srcId="{75510F4B-3BA4-40B7-8D7B-15B355F962C6}" destId="{2821B7FF-05E9-472B-BF0C-67A562B0E1B6}" srcOrd="12" destOrd="0" presId="urn:microsoft.com/office/officeart/2008/layout/LinedList"/>
    <dgm:cxn modelId="{8C9394C4-2161-4D0B-AA01-27DE96A7B59B}" type="presParOf" srcId="{75510F4B-3BA4-40B7-8D7B-15B355F962C6}" destId="{328481DB-DB5F-49BA-8A15-43A6BAB4C3FB}" srcOrd="13" destOrd="0" presId="urn:microsoft.com/office/officeart/2008/layout/LinedList"/>
    <dgm:cxn modelId="{CE612D70-F2B2-458E-B2D0-65A6034D13D3}" type="presParOf" srcId="{328481DB-DB5F-49BA-8A15-43A6BAB4C3FB}" destId="{EA0D4336-692E-491D-BC16-C66AC612BC17}" srcOrd="0" destOrd="0" presId="urn:microsoft.com/office/officeart/2008/layout/LinedList"/>
    <dgm:cxn modelId="{6C03DB2C-A179-422E-A341-DBD5B79E212D}" type="presParOf" srcId="{328481DB-DB5F-49BA-8A15-43A6BAB4C3FB}" destId="{D301D26E-F05A-4A0B-8DF0-78F6E6078F8E}" srcOrd="1" destOrd="0" presId="urn:microsoft.com/office/officeart/2008/layout/LinedList"/>
    <dgm:cxn modelId="{E2091306-62E3-4022-9780-9937B7A9B25C}" type="presParOf" srcId="{75510F4B-3BA4-40B7-8D7B-15B355F962C6}" destId="{E0F57D7D-8D0B-4EF4-A207-C0583DF1B626}" srcOrd="14" destOrd="0" presId="urn:microsoft.com/office/officeart/2008/layout/LinedList"/>
    <dgm:cxn modelId="{23374319-9C4C-423A-93FC-63E73F979423}" type="presParOf" srcId="{75510F4B-3BA4-40B7-8D7B-15B355F962C6}" destId="{02A9EA41-DF14-48AD-BB73-E133BC2F75A4}" srcOrd="15" destOrd="0" presId="urn:microsoft.com/office/officeart/2008/layout/LinedList"/>
    <dgm:cxn modelId="{792AC465-C5BC-4F83-A117-0714F9FD4D3F}" type="presParOf" srcId="{02A9EA41-DF14-48AD-BB73-E133BC2F75A4}" destId="{7570A727-3625-4247-83DB-3AF61F8FF892}" srcOrd="0" destOrd="0" presId="urn:microsoft.com/office/officeart/2008/layout/LinedList"/>
    <dgm:cxn modelId="{44059E3F-B60A-4185-B736-7B3F12B939A0}" type="presParOf" srcId="{02A9EA41-DF14-48AD-BB73-E133BC2F75A4}" destId="{F904CCD9-9E1A-4198-9437-D45A8884D90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6B4BE0D-90A3-4D1E-8F69-60306D70F002}" type="doc">
      <dgm:prSet loTypeId="urn:microsoft.com/office/officeart/2005/8/layout/matrix2" loCatId="matrix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367BCFE-684B-4E54-9E3A-FD7486F1BF16}">
      <dgm:prSet custT="1"/>
      <dgm:spPr/>
      <dgm:t>
        <a:bodyPr/>
        <a:lstStyle/>
        <a:p>
          <a:pPr rtl="0"/>
          <a:r>
            <a:rPr lang="uk-UA" sz="1800" b="1" u="sng" dirty="0" smtClean="0"/>
            <a:t>Попередження </a:t>
          </a:r>
          <a:r>
            <a:rPr lang="uk-UA" sz="1800" b="1" u="none" dirty="0" smtClean="0"/>
            <a:t>– </a:t>
          </a:r>
          <a:r>
            <a:rPr lang="uk-UA" sz="1800" dirty="0" smtClean="0"/>
            <a:t>запобігання сексуальному та ґендерному насильству, а також усвідомленню ґендерної проблематики у системах раннього попередження конфліктів.</a:t>
          </a:r>
          <a:endParaRPr lang="ru-RU" sz="1800" dirty="0"/>
        </a:p>
      </dgm:t>
    </dgm:pt>
    <dgm:pt modelId="{3E111267-09AB-449C-A11F-9F9D702FD382}" type="parTrans" cxnId="{0FE5617D-5698-4144-9FBF-4991468E695C}">
      <dgm:prSet/>
      <dgm:spPr/>
      <dgm:t>
        <a:bodyPr/>
        <a:lstStyle/>
        <a:p>
          <a:endParaRPr lang="ru-RU"/>
        </a:p>
      </dgm:t>
    </dgm:pt>
    <dgm:pt modelId="{5091DD3E-04B9-4303-9430-0CD4A45B099D}" type="sibTrans" cxnId="{0FE5617D-5698-4144-9FBF-4991468E695C}">
      <dgm:prSet/>
      <dgm:spPr/>
      <dgm:t>
        <a:bodyPr/>
        <a:lstStyle/>
        <a:p>
          <a:endParaRPr lang="ru-RU"/>
        </a:p>
      </dgm:t>
    </dgm:pt>
    <dgm:pt modelId="{0C66BCB1-3B45-4A70-B319-79AC04B5571B}">
      <dgm:prSet custT="1"/>
      <dgm:spPr/>
      <dgm:t>
        <a:bodyPr/>
        <a:lstStyle/>
        <a:p>
          <a:pPr rtl="0"/>
          <a:r>
            <a:rPr lang="uk-UA" sz="1800" b="1" u="sng" dirty="0" smtClean="0"/>
            <a:t>Захист</a:t>
          </a:r>
          <a:r>
            <a:rPr lang="uk-UA" sz="1800" dirty="0" smtClean="0"/>
            <a:t> – покращення безпеки жінок та дівчат, фізичного та психічного здоров'я, економічної безпеки та загального добробуту.</a:t>
          </a:r>
          <a:endParaRPr lang="ru-RU" sz="1800" dirty="0"/>
        </a:p>
      </dgm:t>
    </dgm:pt>
    <dgm:pt modelId="{C44D844B-E45D-47BC-8B16-C9D304D6B8C2}" type="parTrans" cxnId="{3E88CE66-7F57-4F3F-A4B0-D31C6E3E2756}">
      <dgm:prSet/>
      <dgm:spPr/>
      <dgm:t>
        <a:bodyPr/>
        <a:lstStyle/>
        <a:p>
          <a:endParaRPr lang="ru-RU"/>
        </a:p>
      </dgm:t>
    </dgm:pt>
    <dgm:pt modelId="{F4B567CA-47D2-4646-AF7D-E8106EC229CE}" type="sibTrans" cxnId="{3E88CE66-7F57-4F3F-A4B0-D31C6E3E2756}">
      <dgm:prSet/>
      <dgm:spPr/>
      <dgm:t>
        <a:bodyPr/>
        <a:lstStyle/>
        <a:p>
          <a:endParaRPr lang="ru-RU"/>
        </a:p>
      </dgm:t>
    </dgm:pt>
    <dgm:pt modelId="{9AC16EB1-FDF1-4894-AF71-26CCC7D0FB17}">
      <dgm:prSet custT="1"/>
      <dgm:spPr/>
      <dgm:t>
        <a:bodyPr/>
        <a:lstStyle/>
        <a:p>
          <a:pPr rtl="0"/>
          <a:r>
            <a:rPr lang="uk-UA" sz="1600" b="1" u="sng" dirty="0" smtClean="0"/>
            <a:t>Участь</a:t>
          </a:r>
          <a:r>
            <a:rPr lang="uk-UA" sz="1600" dirty="0" smtClean="0"/>
            <a:t> – сприяння участі жінок у мирних процесах, збільшенні кількості жінок на всіх рівнях інституцій, що приймають рішення, та налагодження партнерських відносин з місцевими жіночими організаціями.</a:t>
          </a:r>
          <a:endParaRPr lang="ru-RU" sz="1600" dirty="0"/>
        </a:p>
      </dgm:t>
    </dgm:pt>
    <dgm:pt modelId="{D9948BE3-DE89-4860-A8E9-B1D632ED907C}" type="parTrans" cxnId="{FBB4EBAF-B7F6-4BE0-B70C-A4EDE7430621}">
      <dgm:prSet/>
      <dgm:spPr/>
      <dgm:t>
        <a:bodyPr/>
        <a:lstStyle/>
        <a:p>
          <a:endParaRPr lang="ru-RU"/>
        </a:p>
      </dgm:t>
    </dgm:pt>
    <dgm:pt modelId="{C4E993B2-86C6-4CFD-8A3E-A75DF4F604D0}" type="sibTrans" cxnId="{FBB4EBAF-B7F6-4BE0-B70C-A4EDE7430621}">
      <dgm:prSet/>
      <dgm:spPr/>
      <dgm:t>
        <a:bodyPr/>
        <a:lstStyle/>
        <a:p>
          <a:endParaRPr lang="ru-RU"/>
        </a:p>
      </dgm:t>
    </dgm:pt>
    <dgm:pt modelId="{8AEA478B-7D86-4A61-94A3-5822775FA132}">
      <dgm:prSet custT="1"/>
      <dgm:spPr/>
      <dgm:t>
        <a:bodyPr/>
        <a:lstStyle/>
        <a:p>
          <a:pPr rtl="0"/>
          <a:r>
            <a:rPr lang="uk-UA" sz="1800" b="1" u="sng" dirty="0" smtClean="0"/>
            <a:t>Відновлення</a:t>
          </a:r>
          <a:r>
            <a:rPr lang="uk-UA" sz="1800" dirty="0" smtClean="0"/>
            <a:t> – забезпечення рівного розподілу допомоги жінкам та дівчатам та враховувати ґендерну перспективу у справі надання допомоги та відновлення.</a:t>
          </a:r>
          <a:endParaRPr lang="ru-RU" sz="1800" dirty="0"/>
        </a:p>
      </dgm:t>
    </dgm:pt>
    <dgm:pt modelId="{1C8ECF26-1E56-4FA5-B192-E99C42DB0F16}" type="parTrans" cxnId="{D761BD31-721F-4124-9F75-4F7251D81B79}">
      <dgm:prSet/>
      <dgm:spPr/>
      <dgm:t>
        <a:bodyPr/>
        <a:lstStyle/>
        <a:p>
          <a:endParaRPr lang="ru-RU"/>
        </a:p>
      </dgm:t>
    </dgm:pt>
    <dgm:pt modelId="{C24B28E7-386E-4FE3-A65C-1FFE76301B69}" type="sibTrans" cxnId="{D761BD31-721F-4124-9F75-4F7251D81B79}">
      <dgm:prSet/>
      <dgm:spPr/>
      <dgm:t>
        <a:bodyPr/>
        <a:lstStyle/>
        <a:p>
          <a:endParaRPr lang="ru-RU"/>
        </a:p>
      </dgm:t>
    </dgm:pt>
    <dgm:pt modelId="{075C0D86-7115-4FB3-A1B4-74D45764362C}" type="pres">
      <dgm:prSet presAssocID="{D6B4BE0D-90A3-4D1E-8F69-60306D70F002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7769B6DB-EA5D-4A8F-B18A-24B7F80BC268}" type="pres">
      <dgm:prSet presAssocID="{D6B4BE0D-90A3-4D1E-8F69-60306D70F002}" presName="axisShape" presStyleLbl="bgShp" presStyleIdx="0" presStyleCnt="1" custScaleX="159791"/>
      <dgm:spPr/>
    </dgm:pt>
    <dgm:pt modelId="{10A69EFD-04D6-4092-B1E5-8FC2B6DB310D}" type="pres">
      <dgm:prSet presAssocID="{D6B4BE0D-90A3-4D1E-8F69-60306D70F002}" presName="rect1" presStyleLbl="node1" presStyleIdx="0" presStyleCnt="4" custScaleX="201365" custScaleY="100021" custLinFactNeighborX="-60938" custLinFactNeighborY="-88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EC5BFC-B11C-4719-821B-6FD32CBE5A75}" type="pres">
      <dgm:prSet presAssocID="{D6B4BE0D-90A3-4D1E-8F69-60306D70F002}" presName="rect2" presStyleLbl="node1" presStyleIdx="1" presStyleCnt="4" custScaleX="216058" custScaleY="101831" custLinFactNeighborX="64240" custLinFactNeighborY="-790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6A8923-AD2C-45FF-AD90-16F28FF22FBA}" type="pres">
      <dgm:prSet presAssocID="{D6B4BE0D-90A3-4D1E-8F69-60306D70F002}" presName="rect3" presStyleLbl="node1" presStyleIdx="2" presStyleCnt="4" custScaleX="213478" custScaleY="82026" custLinFactNeighborX="-57251" custLinFactNeighborY="-64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2EE08C2-212F-434A-BF60-C1B805B49842}" type="pres">
      <dgm:prSet presAssocID="{D6B4BE0D-90A3-4D1E-8F69-60306D70F002}" presName="rect4" presStyleLbl="node1" presStyleIdx="3" presStyleCnt="4" custScaleX="221667" custScaleY="84826" custLinFactNeighborX="80273" custLinFactNeighborY="-116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3E88CE66-7F57-4F3F-A4B0-D31C6E3E2756}" srcId="{D6B4BE0D-90A3-4D1E-8F69-60306D70F002}" destId="{0C66BCB1-3B45-4A70-B319-79AC04B5571B}" srcOrd="1" destOrd="0" parTransId="{C44D844B-E45D-47BC-8B16-C9D304D6B8C2}" sibTransId="{F4B567CA-47D2-4646-AF7D-E8106EC229CE}"/>
    <dgm:cxn modelId="{D761BD31-721F-4124-9F75-4F7251D81B79}" srcId="{D6B4BE0D-90A3-4D1E-8F69-60306D70F002}" destId="{8AEA478B-7D86-4A61-94A3-5822775FA132}" srcOrd="3" destOrd="0" parTransId="{1C8ECF26-1E56-4FA5-B192-E99C42DB0F16}" sibTransId="{C24B28E7-386E-4FE3-A65C-1FFE76301B69}"/>
    <dgm:cxn modelId="{1EFC259F-DF2D-4856-98A6-88696E26000D}" type="presOf" srcId="{8AEA478B-7D86-4A61-94A3-5822775FA132}" destId="{62EE08C2-212F-434A-BF60-C1B805B49842}" srcOrd="0" destOrd="0" presId="urn:microsoft.com/office/officeart/2005/8/layout/matrix2"/>
    <dgm:cxn modelId="{AE15B187-DFE8-4281-BB4A-8F2870E1091A}" type="presOf" srcId="{0C66BCB1-3B45-4A70-B319-79AC04B5571B}" destId="{10EC5BFC-B11C-4719-821B-6FD32CBE5A75}" srcOrd="0" destOrd="0" presId="urn:microsoft.com/office/officeart/2005/8/layout/matrix2"/>
    <dgm:cxn modelId="{6B60E506-78BB-4C2D-87DC-E9D5BEE9634C}" type="presOf" srcId="{D6B4BE0D-90A3-4D1E-8F69-60306D70F002}" destId="{075C0D86-7115-4FB3-A1B4-74D45764362C}" srcOrd="0" destOrd="0" presId="urn:microsoft.com/office/officeart/2005/8/layout/matrix2"/>
    <dgm:cxn modelId="{0FE5617D-5698-4144-9FBF-4991468E695C}" srcId="{D6B4BE0D-90A3-4D1E-8F69-60306D70F002}" destId="{A367BCFE-684B-4E54-9E3A-FD7486F1BF16}" srcOrd="0" destOrd="0" parTransId="{3E111267-09AB-449C-A11F-9F9D702FD382}" sibTransId="{5091DD3E-04B9-4303-9430-0CD4A45B099D}"/>
    <dgm:cxn modelId="{5EB6E3CD-4C05-45F7-9C30-DE57A5E74751}" type="presOf" srcId="{A367BCFE-684B-4E54-9E3A-FD7486F1BF16}" destId="{10A69EFD-04D6-4092-B1E5-8FC2B6DB310D}" srcOrd="0" destOrd="0" presId="urn:microsoft.com/office/officeart/2005/8/layout/matrix2"/>
    <dgm:cxn modelId="{FBB4EBAF-B7F6-4BE0-B70C-A4EDE7430621}" srcId="{D6B4BE0D-90A3-4D1E-8F69-60306D70F002}" destId="{9AC16EB1-FDF1-4894-AF71-26CCC7D0FB17}" srcOrd="2" destOrd="0" parTransId="{D9948BE3-DE89-4860-A8E9-B1D632ED907C}" sibTransId="{C4E993B2-86C6-4CFD-8A3E-A75DF4F604D0}"/>
    <dgm:cxn modelId="{C6ED5759-225B-48CB-A46C-009F96E7E9C8}" type="presOf" srcId="{9AC16EB1-FDF1-4894-AF71-26CCC7D0FB17}" destId="{056A8923-AD2C-45FF-AD90-16F28FF22FBA}" srcOrd="0" destOrd="0" presId="urn:microsoft.com/office/officeart/2005/8/layout/matrix2"/>
    <dgm:cxn modelId="{8470CBBD-E36F-4388-B45F-6B1B92F4F086}" type="presParOf" srcId="{075C0D86-7115-4FB3-A1B4-74D45764362C}" destId="{7769B6DB-EA5D-4A8F-B18A-24B7F80BC268}" srcOrd="0" destOrd="0" presId="urn:microsoft.com/office/officeart/2005/8/layout/matrix2"/>
    <dgm:cxn modelId="{4B879B07-0325-4E6F-90EF-289091F7AFBF}" type="presParOf" srcId="{075C0D86-7115-4FB3-A1B4-74D45764362C}" destId="{10A69EFD-04D6-4092-B1E5-8FC2B6DB310D}" srcOrd="1" destOrd="0" presId="urn:microsoft.com/office/officeart/2005/8/layout/matrix2"/>
    <dgm:cxn modelId="{047809D6-3688-4FDE-BD98-7B97C15CF7A9}" type="presParOf" srcId="{075C0D86-7115-4FB3-A1B4-74D45764362C}" destId="{10EC5BFC-B11C-4719-821B-6FD32CBE5A75}" srcOrd="2" destOrd="0" presId="urn:microsoft.com/office/officeart/2005/8/layout/matrix2"/>
    <dgm:cxn modelId="{BEF88557-702F-44D3-A13C-83CB893F73EB}" type="presParOf" srcId="{075C0D86-7115-4FB3-A1B4-74D45764362C}" destId="{056A8923-AD2C-45FF-AD90-16F28FF22FBA}" srcOrd="3" destOrd="0" presId="urn:microsoft.com/office/officeart/2005/8/layout/matrix2"/>
    <dgm:cxn modelId="{6EC241C1-4F76-4DA4-BEE7-33BF6B21275E}" type="presParOf" srcId="{075C0D86-7115-4FB3-A1B4-74D45764362C}" destId="{62EE08C2-212F-434A-BF60-C1B805B49842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BD284EA-7FCF-4376-927C-64391656C419}" type="doc">
      <dgm:prSet loTypeId="urn:microsoft.com/office/officeart/2005/8/layout/bProcess4" loCatId="process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5C2365A-DB35-4223-A48D-C770530561F4}">
      <dgm:prSet custT="1"/>
      <dgm:spPr/>
      <dgm:t>
        <a:bodyPr/>
        <a:lstStyle/>
        <a:p>
          <a:pPr rtl="0"/>
          <a:r>
            <a:rPr lang="uk-UA" sz="2400" dirty="0" smtClean="0"/>
            <a:t>Рада Європи</a:t>
          </a:r>
          <a:endParaRPr lang="ru-RU" sz="2400" dirty="0"/>
        </a:p>
      </dgm:t>
    </dgm:pt>
    <dgm:pt modelId="{0CF6AA49-0200-443C-A521-C3785A05159C}" type="parTrans" cxnId="{3DF05F72-D57C-4D47-A4D5-C0372398193A}">
      <dgm:prSet/>
      <dgm:spPr/>
      <dgm:t>
        <a:bodyPr/>
        <a:lstStyle/>
        <a:p>
          <a:endParaRPr lang="ru-RU"/>
        </a:p>
      </dgm:t>
    </dgm:pt>
    <dgm:pt modelId="{4AD34F4D-2DB7-4271-A566-36E407EDE24F}" type="sibTrans" cxnId="{3DF05F72-D57C-4D47-A4D5-C0372398193A}">
      <dgm:prSet/>
      <dgm:spPr/>
      <dgm:t>
        <a:bodyPr/>
        <a:lstStyle/>
        <a:p>
          <a:endParaRPr lang="ru-RU"/>
        </a:p>
      </dgm:t>
    </dgm:pt>
    <dgm:pt modelId="{CA051D75-280A-4E6A-8038-78D1A3F26E74}">
      <dgm:prSet custT="1"/>
      <dgm:spPr/>
      <dgm:t>
        <a:bodyPr/>
        <a:lstStyle/>
        <a:p>
          <a:pPr rtl="0"/>
          <a:r>
            <a:rPr lang="uk-UA" sz="2400" dirty="0" smtClean="0"/>
            <a:t>Організація Об'єднаних Націй </a:t>
          </a:r>
          <a:endParaRPr lang="ru-RU" sz="2400" dirty="0"/>
        </a:p>
      </dgm:t>
    </dgm:pt>
    <dgm:pt modelId="{F6E77786-72BE-48C1-8C03-1CB0FFE04BB4}" type="parTrans" cxnId="{8B2137E9-E0D1-4A51-A04E-CDF89D6D60FB}">
      <dgm:prSet/>
      <dgm:spPr/>
      <dgm:t>
        <a:bodyPr/>
        <a:lstStyle/>
        <a:p>
          <a:endParaRPr lang="ru-RU"/>
        </a:p>
      </dgm:t>
    </dgm:pt>
    <dgm:pt modelId="{5109D579-CC57-44C6-B009-27CDCE05508C}" type="sibTrans" cxnId="{8B2137E9-E0D1-4A51-A04E-CDF89D6D60FB}">
      <dgm:prSet/>
      <dgm:spPr/>
      <dgm:t>
        <a:bodyPr/>
        <a:lstStyle/>
        <a:p>
          <a:endParaRPr lang="ru-RU"/>
        </a:p>
      </dgm:t>
    </dgm:pt>
    <dgm:pt modelId="{ACDD7B77-03D5-4874-9312-6756F583727B}">
      <dgm:prSet custT="1"/>
      <dgm:spPr/>
      <dgm:t>
        <a:bodyPr/>
        <a:lstStyle/>
        <a:p>
          <a:pPr rtl="0"/>
          <a:r>
            <a:rPr lang="uk-UA" sz="2400" dirty="0" smtClean="0"/>
            <a:t>Національний демократичний інститут (НДІ)</a:t>
          </a:r>
          <a:endParaRPr lang="ru-RU" sz="2400" dirty="0"/>
        </a:p>
      </dgm:t>
    </dgm:pt>
    <dgm:pt modelId="{69BF533A-ABE1-4886-871B-9244F5EAD82B}" type="parTrans" cxnId="{7097C82C-E4A2-4F79-A2CC-EF91DCE10677}">
      <dgm:prSet/>
      <dgm:spPr/>
      <dgm:t>
        <a:bodyPr/>
        <a:lstStyle/>
        <a:p>
          <a:endParaRPr lang="ru-RU"/>
        </a:p>
      </dgm:t>
    </dgm:pt>
    <dgm:pt modelId="{67CFA640-0579-40DB-9A69-786CE1D630F0}" type="sibTrans" cxnId="{7097C82C-E4A2-4F79-A2CC-EF91DCE10677}">
      <dgm:prSet/>
      <dgm:spPr/>
      <dgm:t>
        <a:bodyPr/>
        <a:lstStyle/>
        <a:p>
          <a:endParaRPr lang="ru-RU"/>
        </a:p>
      </dgm:t>
    </dgm:pt>
    <dgm:pt modelId="{C8094459-2B22-478F-B8AF-220B92505B4F}">
      <dgm:prSet custT="1"/>
      <dgm:spPr/>
      <dgm:t>
        <a:bodyPr/>
        <a:lstStyle/>
        <a:p>
          <a:pPr rtl="0"/>
          <a:r>
            <a:rPr lang="uk-UA" sz="2400" dirty="0" smtClean="0"/>
            <a:t>Агентство США з міжнародного розвитку (USAID)</a:t>
          </a:r>
          <a:endParaRPr lang="ru-RU" sz="2400" dirty="0"/>
        </a:p>
      </dgm:t>
    </dgm:pt>
    <dgm:pt modelId="{01BB2D97-3F8A-4973-828C-EC6F896723CD}" type="parTrans" cxnId="{4F6B1DBA-D15D-4EB2-B7B9-D23E82CE5D35}">
      <dgm:prSet/>
      <dgm:spPr/>
      <dgm:t>
        <a:bodyPr/>
        <a:lstStyle/>
        <a:p>
          <a:endParaRPr lang="ru-RU"/>
        </a:p>
      </dgm:t>
    </dgm:pt>
    <dgm:pt modelId="{4AEE1C92-DA7C-4066-95D3-A267893048E8}" type="sibTrans" cxnId="{4F6B1DBA-D15D-4EB2-B7B9-D23E82CE5D35}">
      <dgm:prSet/>
      <dgm:spPr/>
      <dgm:t>
        <a:bodyPr/>
        <a:lstStyle/>
        <a:p>
          <a:endParaRPr lang="ru-RU"/>
        </a:p>
      </dgm:t>
    </dgm:pt>
    <dgm:pt modelId="{2BD54D0F-D601-4BA7-9C9D-7B4871E37A46}">
      <dgm:prSet custT="1"/>
      <dgm:spPr/>
      <dgm:t>
        <a:bodyPr/>
        <a:lstStyle/>
        <a:p>
          <a:pPr rtl="0"/>
          <a:r>
            <a:rPr lang="uk-UA" sz="2400" dirty="0" smtClean="0"/>
            <a:t>ОБСЄ</a:t>
          </a:r>
          <a:endParaRPr lang="ru-RU" sz="2400" dirty="0"/>
        </a:p>
      </dgm:t>
    </dgm:pt>
    <dgm:pt modelId="{8E8A6E0C-2C06-4C7E-9D83-4201D04F1E17}" type="parTrans" cxnId="{2E5ED5A4-67CF-4C7C-A517-F1AFCF3F9004}">
      <dgm:prSet/>
      <dgm:spPr/>
      <dgm:t>
        <a:bodyPr/>
        <a:lstStyle/>
        <a:p>
          <a:endParaRPr lang="ru-RU"/>
        </a:p>
      </dgm:t>
    </dgm:pt>
    <dgm:pt modelId="{E9F39566-D620-451F-B064-05161BAB8966}" type="sibTrans" cxnId="{2E5ED5A4-67CF-4C7C-A517-F1AFCF3F9004}">
      <dgm:prSet/>
      <dgm:spPr/>
      <dgm:t>
        <a:bodyPr/>
        <a:lstStyle/>
        <a:p>
          <a:endParaRPr lang="ru-RU"/>
        </a:p>
      </dgm:t>
    </dgm:pt>
    <dgm:pt modelId="{28786217-07F8-4239-AC00-F1FD873862B9}">
      <dgm:prSet custT="1"/>
      <dgm:spPr/>
      <dgm:t>
        <a:bodyPr/>
        <a:lstStyle/>
        <a:p>
          <a:pPr rtl="0"/>
          <a:r>
            <a:rPr lang="uk-UA" sz="2400" smtClean="0"/>
            <a:t>Шведське агентство з питань міжнародного розвитку (SIDA)</a:t>
          </a:r>
          <a:endParaRPr lang="ru-RU" sz="2400" dirty="0"/>
        </a:p>
      </dgm:t>
    </dgm:pt>
    <dgm:pt modelId="{7B53CFFE-BEA1-46EB-AAB8-09CC22E8E660}" type="parTrans" cxnId="{EB0FD6B8-2644-4AE0-B929-16C5151D3E96}">
      <dgm:prSet/>
      <dgm:spPr/>
      <dgm:t>
        <a:bodyPr/>
        <a:lstStyle/>
        <a:p>
          <a:endParaRPr lang="ru-RU"/>
        </a:p>
      </dgm:t>
    </dgm:pt>
    <dgm:pt modelId="{9359D853-0C82-42EB-BFA9-C11931F07883}" type="sibTrans" cxnId="{EB0FD6B8-2644-4AE0-B929-16C5151D3E96}">
      <dgm:prSet/>
      <dgm:spPr/>
      <dgm:t>
        <a:bodyPr/>
        <a:lstStyle/>
        <a:p>
          <a:endParaRPr lang="ru-RU"/>
        </a:p>
      </dgm:t>
    </dgm:pt>
    <dgm:pt modelId="{C0DF9FB0-C9A1-4DE9-B0EF-C4376D6DB78F}" type="pres">
      <dgm:prSet presAssocID="{9BD284EA-7FCF-4376-927C-64391656C419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49CA944B-1A81-47B1-A5DF-E9BD69B18E5A}" type="pres">
      <dgm:prSet presAssocID="{D5C2365A-DB35-4223-A48D-C770530561F4}" presName="compNode" presStyleCnt="0"/>
      <dgm:spPr/>
    </dgm:pt>
    <dgm:pt modelId="{C5C2DFE7-9196-4391-8828-7B722B58BC8C}" type="pres">
      <dgm:prSet presAssocID="{D5C2365A-DB35-4223-A48D-C770530561F4}" presName="dummyConnPt" presStyleCnt="0"/>
      <dgm:spPr/>
    </dgm:pt>
    <dgm:pt modelId="{93A6B26F-BA8A-46C2-B143-B251216ACE47}" type="pres">
      <dgm:prSet presAssocID="{D5C2365A-DB35-4223-A48D-C770530561F4}" presName="node" presStyleLbl="node1" presStyleIdx="0" presStyleCnt="6" custScaleX="1513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307652-8B90-4187-BFF9-B280E5468DB0}" type="pres">
      <dgm:prSet presAssocID="{4AD34F4D-2DB7-4271-A566-36E407EDE24F}" presName="sibTrans" presStyleLbl="bgSibTrans2D1" presStyleIdx="0" presStyleCnt="5"/>
      <dgm:spPr/>
      <dgm:t>
        <a:bodyPr/>
        <a:lstStyle/>
        <a:p>
          <a:endParaRPr lang="uk-UA"/>
        </a:p>
      </dgm:t>
    </dgm:pt>
    <dgm:pt modelId="{7B63098E-E8E9-46F2-8BFC-F32B36447DDF}" type="pres">
      <dgm:prSet presAssocID="{CA051D75-280A-4E6A-8038-78D1A3F26E74}" presName="compNode" presStyleCnt="0"/>
      <dgm:spPr/>
    </dgm:pt>
    <dgm:pt modelId="{C0BF3D54-E3C1-42AB-98FD-B4AFB09D1307}" type="pres">
      <dgm:prSet presAssocID="{CA051D75-280A-4E6A-8038-78D1A3F26E74}" presName="dummyConnPt" presStyleCnt="0"/>
      <dgm:spPr/>
    </dgm:pt>
    <dgm:pt modelId="{6A638D06-365A-4E3B-8EF2-ADC8FE07F756}" type="pres">
      <dgm:prSet presAssocID="{CA051D75-280A-4E6A-8038-78D1A3F26E74}" presName="node" presStyleLbl="node1" presStyleIdx="1" presStyleCnt="6" custScaleX="1513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52D559-5F2E-47AE-824D-F0B64704176D}" type="pres">
      <dgm:prSet presAssocID="{5109D579-CC57-44C6-B009-27CDCE05508C}" presName="sibTrans" presStyleLbl="bgSibTrans2D1" presStyleIdx="1" presStyleCnt="5"/>
      <dgm:spPr/>
      <dgm:t>
        <a:bodyPr/>
        <a:lstStyle/>
        <a:p>
          <a:endParaRPr lang="uk-UA"/>
        </a:p>
      </dgm:t>
    </dgm:pt>
    <dgm:pt modelId="{A2098312-0F86-49C8-AB87-54C2BCBA80B0}" type="pres">
      <dgm:prSet presAssocID="{ACDD7B77-03D5-4874-9312-6756F583727B}" presName="compNode" presStyleCnt="0"/>
      <dgm:spPr/>
    </dgm:pt>
    <dgm:pt modelId="{A3FF4770-2F49-4798-8AC3-C360AAF196CC}" type="pres">
      <dgm:prSet presAssocID="{ACDD7B77-03D5-4874-9312-6756F583727B}" presName="dummyConnPt" presStyleCnt="0"/>
      <dgm:spPr/>
    </dgm:pt>
    <dgm:pt modelId="{987C94EC-E1BB-43DD-9A7B-5395DBB37B73}" type="pres">
      <dgm:prSet presAssocID="{ACDD7B77-03D5-4874-9312-6756F583727B}" presName="node" presStyleLbl="node1" presStyleIdx="2" presStyleCnt="6" custScaleX="1513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81E41B-E328-4541-BDF7-87348E138D18}" type="pres">
      <dgm:prSet presAssocID="{67CFA640-0579-40DB-9A69-786CE1D630F0}" presName="sibTrans" presStyleLbl="bgSibTrans2D1" presStyleIdx="2" presStyleCnt="5" custLinFactY="-700000" custLinFactNeighborX="57276" custLinFactNeighborY="-791503"/>
      <dgm:spPr/>
      <dgm:t>
        <a:bodyPr/>
        <a:lstStyle/>
        <a:p>
          <a:endParaRPr lang="uk-UA"/>
        </a:p>
      </dgm:t>
    </dgm:pt>
    <dgm:pt modelId="{953AA45A-3074-491C-88A4-C9889BADB91B}" type="pres">
      <dgm:prSet presAssocID="{C8094459-2B22-478F-B8AF-220B92505B4F}" presName="compNode" presStyleCnt="0"/>
      <dgm:spPr/>
    </dgm:pt>
    <dgm:pt modelId="{6E0B88B5-D5E2-421A-8E90-55F5F8082998}" type="pres">
      <dgm:prSet presAssocID="{C8094459-2B22-478F-B8AF-220B92505B4F}" presName="dummyConnPt" presStyleCnt="0"/>
      <dgm:spPr/>
    </dgm:pt>
    <dgm:pt modelId="{50D5B480-25B2-4F58-90E1-040370B94D49}" type="pres">
      <dgm:prSet presAssocID="{C8094459-2B22-478F-B8AF-220B92505B4F}" presName="node" presStyleLbl="node1" presStyleIdx="3" presStyleCnt="6" custScaleX="1513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B97ECD-8406-4096-8490-A2DD51820C00}" type="pres">
      <dgm:prSet presAssocID="{4AEE1C92-DA7C-4066-95D3-A267893048E8}" presName="sibTrans" presStyleLbl="bgSibTrans2D1" presStyleIdx="3" presStyleCnt="5"/>
      <dgm:spPr/>
      <dgm:t>
        <a:bodyPr/>
        <a:lstStyle/>
        <a:p>
          <a:endParaRPr lang="uk-UA"/>
        </a:p>
      </dgm:t>
    </dgm:pt>
    <dgm:pt modelId="{2A5CF56B-891D-4DE6-B619-000A97BF3278}" type="pres">
      <dgm:prSet presAssocID="{28786217-07F8-4239-AC00-F1FD873862B9}" presName="compNode" presStyleCnt="0"/>
      <dgm:spPr/>
    </dgm:pt>
    <dgm:pt modelId="{91EAA35E-DB20-44BD-A5ED-C1C855DA98B7}" type="pres">
      <dgm:prSet presAssocID="{28786217-07F8-4239-AC00-F1FD873862B9}" presName="dummyConnPt" presStyleCnt="0"/>
      <dgm:spPr/>
    </dgm:pt>
    <dgm:pt modelId="{D5E844D6-5BE3-4D72-A359-84904E021FDC}" type="pres">
      <dgm:prSet presAssocID="{28786217-07F8-4239-AC00-F1FD873862B9}" presName="node" presStyleLbl="node1" presStyleIdx="4" presStyleCnt="6" custScaleX="1513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72EA42-28FB-4AFD-B65C-0348A87E4929}" type="pres">
      <dgm:prSet presAssocID="{9359D853-0C82-42EB-BFA9-C11931F07883}" presName="sibTrans" presStyleLbl="bgSibTrans2D1" presStyleIdx="4" presStyleCnt="5"/>
      <dgm:spPr/>
      <dgm:t>
        <a:bodyPr/>
        <a:lstStyle/>
        <a:p>
          <a:endParaRPr lang="uk-UA"/>
        </a:p>
      </dgm:t>
    </dgm:pt>
    <dgm:pt modelId="{D764317D-3B41-4326-8B4A-5FA3FBEE66B8}" type="pres">
      <dgm:prSet presAssocID="{2BD54D0F-D601-4BA7-9C9D-7B4871E37A46}" presName="compNode" presStyleCnt="0"/>
      <dgm:spPr/>
    </dgm:pt>
    <dgm:pt modelId="{229C3B30-00B8-402A-B906-FE0679E3D7F3}" type="pres">
      <dgm:prSet presAssocID="{2BD54D0F-D601-4BA7-9C9D-7B4871E37A46}" presName="dummyConnPt" presStyleCnt="0"/>
      <dgm:spPr/>
    </dgm:pt>
    <dgm:pt modelId="{FCE87634-1443-4B95-B5DF-BE7ADF5B3BA8}" type="pres">
      <dgm:prSet presAssocID="{2BD54D0F-D601-4BA7-9C9D-7B4871E37A46}" presName="node" presStyleLbl="node1" presStyleIdx="5" presStyleCnt="6" custScaleX="1513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B0FD6B8-2644-4AE0-B929-16C5151D3E96}" srcId="{9BD284EA-7FCF-4376-927C-64391656C419}" destId="{28786217-07F8-4239-AC00-F1FD873862B9}" srcOrd="4" destOrd="0" parTransId="{7B53CFFE-BEA1-46EB-AAB8-09CC22E8E660}" sibTransId="{9359D853-0C82-42EB-BFA9-C11931F07883}"/>
    <dgm:cxn modelId="{D4381C9B-DF94-4C35-A216-80A2DE05D2EE}" type="presOf" srcId="{9359D853-0C82-42EB-BFA9-C11931F07883}" destId="{0A72EA42-28FB-4AFD-B65C-0348A87E4929}" srcOrd="0" destOrd="0" presId="urn:microsoft.com/office/officeart/2005/8/layout/bProcess4"/>
    <dgm:cxn modelId="{8B2137E9-E0D1-4A51-A04E-CDF89D6D60FB}" srcId="{9BD284EA-7FCF-4376-927C-64391656C419}" destId="{CA051D75-280A-4E6A-8038-78D1A3F26E74}" srcOrd="1" destOrd="0" parTransId="{F6E77786-72BE-48C1-8C03-1CB0FFE04BB4}" sibTransId="{5109D579-CC57-44C6-B009-27CDCE05508C}"/>
    <dgm:cxn modelId="{ED901D5B-8702-43BC-BDB5-85510ED39950}" type="presOf" srcId="{9BD284EA-7FCF-4376-927C-64391656C419}" destId="{C0DF9FB0-C9A1-4DE9-B0EF-C4376D6DB78F}" srcOrd="0" destOrd="0" presId="urn:microsoft.com/office/officeart/2005/8/layout/bProcess4"/>
    <dgm:cxn modelId="{2E5ED5A4-67CF-4C7C-A517-F1AFCF3F9004}" srcId="{9BD284EA-7FCF-4376-927C-64391656C419}" destId="{2BD54D0F-D601-4BA7-9C9D-7B4871E37A46}" srcOrd="5" destOrd="0" parTransId="{8E8A6E0C-2C06-4C7E-9D83-4201D04F1E17}" sibTransId="{E9F39566-D620-451F-B064-05161BAB8966}"/>
    <dgm:cxn modelId="{3DF05F72-D57C-4D47-A4D5-C0372398193A}" srcId="{9BD284EA-7FCF-4376-927C-64391656C419}" destId="{D5C2365A-DB35-4223-A48D-C770530561F4}" srcOrd="0" destOrd="0" parTransId="{0CF6AA49-0200-443C-A521-C3785A05159C}" sibTransId="{4AD34F4D-2DB7-4271-A566-36E407EDE24F}"/>
    <dgm:cxn modelId="{4F6B1DBA-D15D-4EB2-B7B9-D23E82CE5D35}" srcId="{9BD284EA-7FCF-4376-927C-64391656C419}" destId="{C8094459-2B22-478F-B8AF-220B92505B4F}" srcOrd="3" destOrd="0" parTransId="{01BB2D97-3F8A-4973-828C-EC6F896723CD}" sibTransId="{4AEE1C92-DA7C-4066-95D3-A267893048E8}"/>
    <dgm:cxn modelId="{C9B6FEED-F459-4955-BF54-BFB54D0FBBC7}" type="presOf" srcId="{2BD54D0F-D601-4BA7-9C9D-7B4871E37A46}" destId="{FCE87634-1443-4B95-B5DF-BE7ADF5B3BA8}" srcOrd="0" destOrd="0" presId="urn:microsoft.com/office/officeart/2005/8/layout/bProcess4"/>
    <dgm:cxn modelId="{3693467D-47DB-4433-8945-48B60B056940}" type="presOf" srcId="{4AD34F4D-2DB7-4271-A566-36E407EDE24F}" destId="{29307652-8B90-4187-BFF9-B280E5468DB0}" srcOrd="0" destOrd="0" presId="urn:microsoft.com/office/officeart/2005/8/layout/bProcess4"/>
    <dgm:cxn modelId="{2A4ED650-FAD3-49DF-BC83-018C07A90577}" type="presOf" srcId="{ACDD7B77-03D5-4874-9312-6756F583727B}" destId="{987C94EC-E1BB-43DD-9A7B-5395DBB37B73}" srcOrd="0" destOrd="0" presId="urn:microsoft.com/office/officeart/2005/8/layout/bProcess4"/>
    <dgm:cxn modelId="{7B23DD68-7FA3-4F3E-A69E-DA532345EA6D}" type="presOf" srcId="{28786217-07F8-4239-AC00-F1FD873862B9}" destId="{D5E844D6-5BE3-4D72-A359-84904E021FDC}" srcOrd="0" destOrd="0" presId="urn:microsoft.com/office/officeart/2005/8/layout/bProcess4"/>
    <dgm:cxn modelId="{B9E46210-0A7E-4C13-B80C-1C2C87F34BFF}" type="presOf" srcId="{4AEE1C92-DA7C-4066-95D3-A267893048E8}" destId="{E7B97ECD-8406-4096-8490-A2DD51820C00}" srcOrd="0" destOrd="0" presId="urn:microsoft.com/office/officeart/2005/8/layout/bProcess4"/>
    <dgm:cxn modelId="{F5BEF9DC-9291-4E18-A221-8F2C75A1798A}" type="presOf" srcId="{D5C2365A-DB35-4223-A48D-C770530561F4}" destId="{93A6B26F-BA8A-46C2-B143-B251216ACE47}" srcOrd="0" destOrd="0" presId="urn:microsoft.com/office/officeart/2005/8/layout/bProcess4"/>
    <dgm:cxn modelId="{1447F65F-9660-493D-8B20-D29BC9A1AE84}" type="presOf" srcId="{67CFA640-0579-40DB-9A69-786CE1D630F0}" destId="{A681E41B-E328-4541-BDF7-87348E138D18}" srcOrd="0" destOrd="0" presId="urn:microsoft.com/office/officeart/2005/8/layout/bProcess4"/>
    <dgm:cxn modelId="{5BF69D84-E4EF-488A-B857-01586CDD72E7}" type="presOf" srcId="{CA051D75-280A-4E6A-8038-78D1A3F26E74}" destId="{6A638D06-365A-4E3B-8EF2-ADC8FE07F756}" srcOrd="0" destOrd="0" presId="urn:microsoft.com/office/officeart/2005/8/layout/bProcess4"/>
    <dgm:cxn modelId="{66DF3EAB-134F-47F5-A720-60B663CE8B88}" type="presOf" srcId="{C8094459-2B22-478F-B8AF-220B92505B4F}" destId="{50D5B480-25B2-4F58-90E1-040370B94D49}" srcOrd="0" destOrd="0" presId="urn:microsoft.com/office/officeart/2005/8/layout/bProcess4"/>
    <dgm:cxn modelId="{03CABB3B-0D8A-4387-8C02-E6C0F2D0D6DE}" type="presOf" srcId="{5109D579-CC57-44C6-B009-27CDCE05508C}" destId="{AB52D559-5F2E-47AE-824D-F0B64704176D}" srcOrd="0" destOrd="0" presId="urn:microsoft.com/office/officeart/2005/8/layout/bProcess4"/>
    <dgm:cxn modelId="{7097C82C-E4A2-4F79-A2CC-EF91DCE10677}" srcId="{9BD284EA-7FCF-4376-927C-64391656C419}" destId="{ACDD7B77-03D5-4874-9312-6756F583727B}" srcOrd="2" destOrd="0" parTransId="{69BF533A-ABE1-4886-871B-9244F5EAD82B}" sibTransId="{67CFA640-0579-40DB-9A69-786CE1D630F0}"/>
    <dgm:cxn modelId="{529CBAA5-6D34-497A-911B-99E08AE7BE14}" type="presParOf" srcId="{C0DF9FB0-C9A1-4DE9-B0EF-C4376D6DB78F}" destId="{49CA944B-1A81-47B1-A5DF-E9BD69B18E5A}" srcOrd="0" destOrd="0" presId="urn:microsoft.com/office/officeart/2005/8/layout/bProcess4"/>
    <dgm:cxn modelId="{AFE5CC27-A4C8-4BA6-8877-4851693D6119}" type="presParOf" srcId="{49CA944B-1A81-47B1-A5DF-E9BD69B18E5A}" destId="{C5C2DFE7-9196-4391-8828-7B722B58BC8C}" srcOrd="0" destOrd="0" presId="urn:microsoft.com/office/officeart/2005/8/layout/bProcess4"/>
    <dgm:cxn modelId="{0BE1E6FC-DAFD-4E79-B11F-D4EFF0070768}" type="presParOf" srcId="{49CA944B-1A81-47B1-A5DF-E9BD69B18E5A}" destId="{93A6B26F-BA8A-46C2-B143-B251216ACE47}" srcOrd="1" destOrd="0" presId="urn:microsoft.com/office/officeart/2005/8/layout/bProcess4"/>
    <dgm:cxn modelId="{B254F5CA-C632-40C0-B5F5-A64C2D4AC326}" type="presParOf" srcId="{C0DF9FB0-C9A1-4DE9-B0EF-C4376D6DB78F}" destId="{29307652-8B90-4187-BFF9-B280E5468DB0}" srcOrd="1" destOrd="0" presId="urn:microsoft.com/office/officeart/2005/8/layout/bProcess4"/>
    <dgm:cxn modelId="{D3ED6DF7-C571-44C6-976C-B55E2555D756}" type="presParOf" srcId="{C0DF9FB0-C9A1-4DE9-B0EF-C4376D6DB78F}" destId="{7B63098E-E8E9-46F2-8BFC-F32B36447DDF}" srcOrd="2" destOrd="0" presId="urn:microsoft.com/office/officeart/2005/8/layout/bProcess4"/>
    <dgm:cxn modelId="{8186ADCE-D224-4FA7-8B51-2E62C6DA24A4}" type="presParOf" srcId="{7B63098E-E8E9-46F2-8BFC-F32B36447DDF}" destId="{C0BF3D54-E3C1-42AB-98FD-B4AFB09D1307}" srcOrd="0" destOrd="0" presId="urn:microsoft.com/office/officeart/2005/8/layout/bProcess4"/>
    <dgm:cxn modelId="{F2C3DE02-D3D4-4ABB-98F9-ACF83F8617BE}" type="presParOf" srcId="{7B63098E-E8E9-46F2-8BFC-F32B36447DDF}" destId="{6A638D06-365A-4E3B-8EF2-ADC8FE07F756}" srcOrd="1" destOrd="0" presId="urn:microsoft.com/office/officeart/2005/8/layout/bProcess4"/>
    <dgm:cxn modelId="{4B5AA101-97D6-4CD2-A0AC-E79FF6B39A8D}" type="presParOf" srcId="{C0DF9FB0-C9A1-4DE9-B0EF-C4376D6DB78F}" destId="{AB52D559-5F2E-47AE-824D-F0B64704176D}" srcOrd="3" destOrd="0" presId="urn:microsoft.com/office/officeart/2005/8/layout/bProcess4"/>
    <dgm:cxn modelId="{FE51071D-269C-4BBA-A949-CE6CF2713641}" type="presParOf" srcId="{C0DF9FB0-C9A1-4DE9-B0EF-C4376D6DB78F}" destId="{A2098312-0F86-49C8-AB87-54C2BCBA80B0}" srcOrd="4" destOrd="0" presId="urn:microsoft.com/office/officeart/2005/8/layout/bProcess4"/>
    <dgm:cxn modelId="{C7E318A7-8A52-4B48-A0E7-08EE5A3E017C}" type="presParOf" srcId="{A2098312-0F86-49C8-AB87-54C2BCBA80B0}" destId="{A3FF4770-2F49-4798-8AC3-C360AAF196CC}" srcOrd="0" destOrd="0" presId="urn:microsoft.com/office/officeart/2005/8/layout/bProcess4"/>
    <dgm:cxn modelId="{9430C44E-5B44-4C81-AC31-CFE228B69416}" type="presParOf" srcId="{A2098312-0F86-49C8-AB87-54C2BCBA80B0}" destId="{987C94EC-E1BB-43DD-9A7B-5395DBB37B73}" srcOrd="1" destOrd="0" presId="urn:microsoft.com/office/officeart/2005/8/layout/bProcess4"/>
    <dgm:cxn modelId="{E37859C9-B85B-44EE-A21D-1C67FAA43FC3}" type="presParOf" srcId="{C0DF9FB0-C9A1-4DE9-B0EF-C4376D6DB78F}" destId="{A681E41B-E328-4541-BDF7-87348E138D18}" srcOrd="5" destOrd="0" presId="urn:microsoft.com/office/officeart/2005/8/layout/bProcess4"/>
    <dgm:cxn modelId="{84930C38-03B4-4752-8021-560B88E734AF}" type="presParOf" srcId="{C0DF9FB0-C9A1-4DE9-B0EF-C4376D6DB78F}" destId="{953AA45A-3074-491C-88A4-C9889BADB91B}" srcOrd="6" destOrd="0" presId="urn:microsoft.com/office/officeart/2005/8/layout/bProcess4"/>
    <dgm:cxn modelId="{925D33B9-A6EF-4C79-8CF3-E0EF46F3B225}" type="presParOf" srcId="{953AA45A-3074-491C-88A4-C9889BADB91B}" destId="{6E0B88B5-D5E2-421A-8E90-55F5F8082998}" srcOrd="0" destOrd="0" presId="urn:microsoft.com/office/officeart/2005/8/layout/bProcess4"/>
    <dgm:cxn modelId="{0DDABD9E-4A8A-46EB-951A-EB8E9FA51575}" type="presParOf" srcId="{953AA45A-3074-491C-88A4-C9889BADB91B}" destId="{50D5B480-25B2-4F58-90E1-040370B94D49}" srcOrd="1" destOrd="0" presId="urn:microsoft.com/office/officeart/2005/8/layout/bProcess4"/>
    <dgm:cxn modelId="{32A4FC34-4CCE-477C-871C-C3AEB84EFD43}" type="presParOf" srcId="{C0DF9FB0-C9A1-4DE9-B0EF-C4376D6DB78F}" destId="{E7B97ECD-8406-4096-8490-A2DD51820C00}" srcOrd="7" destOrd="0" presId="urn:microsoft.com/office/officeart/2005/8/layout/bProcess4"/>
    <dgm:cxn modelId="{04E8DF47-38FE-4B49-AA13-14107E0026E7}" type="presParOf" srcId="{C0DF9FB0-C9A1-4DE9-B0EF-C4376D6DB78F}" destId="{2A5CF56B-891D-4DE6-B619-000A97BF3278}" srcOrd="8" destOrd="0" presId="urn:microsoft.com/office/officeart/2005/8/layout/bProcess4"/>
    <dgm:cxn modelId="{794C9468-DE40-4A23-BCB3-D4453063CEE7}" type="presParOf" srcId="{2A5CF56B-891D-4DE6-B619-000A97BF3278}" destId="{91EAA35E-DB20-44BD-A5ED-C1C855DA98B7}" srcOrd="0" destOrd="0" presId="urn:microsoft.com/office/officeart/2005/8/layout/bProcess4"/>
    <dgm:cxn modelId="{D84D801C-9D53-4D18-9B1A-9953E8C123AD}" type="presParOf" srcId="{2A5CF56B-891D-4DE6-B619-000A97BF3278}" destId="{D5E844D6-5BE3-4D72-A359-84904E021FDC}" srcOrd="1" destOrd="0" presId="urn:microsoft.com/office/officeart/2005/8/layout/bProcess4"/>
    <dgm:cxn modelId="{C234080E-CBBD-4E28-A006-B6B7660CE5C9}" type="presParOf" srcId="{C0DF9FB0-C9A1-4DE9-B0EF-C4376D6DB78F}" destId="{0A72EA42-28FB-4AFD-B65C-0348A87E4929}" srcOrd="9" destOrd="0" presId="urn:microsoft.com/office/officeart/2005/8/layout/bProcess4"/>
    <dgm:cxn modelId="{E673C379-8102-44BA-8FCB-00FFC4515FCF}" type="presParOf" srcId="{C0DF9FB0-C9A1-4DE9-B0EF-C4376D6DB78F}" destId="{D764317D-3B41-4326-8B4A-5FA3FBEE66B8}" srcOrd="10" destOrd="0" presId="urn:microsoft.com/office/officeart/2005/8/layout/bProcess4"/>
    <dgm:cxn modelId="{845A18A6-A563-4E09-91F2-D906CED826F1}" type="presParOf" srcId="{D764317D-3B41-4326-8B4A-5FA3FBEE66B8}" destId="{229C3B30-00B8-402A-B906-FE0679E3D7F3}" srcOrd="0" destOrd="0" presId="urn:microsoft.com/office/officeart/2005/8/layout/bProcess4"/>
    <dgm:cxn modelId="{5502E1FD-B9F8-4710-A113-760956E6BCF6}" type="presParOf" srcId="{D764317D-3B41-4326-8B4A-5FA3FBEE66B8}" destId="{FCE87634-1443-4B95-B5DF-BE7ADF5B3BA8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74ED25E-2A22-4D63-B120-6886B07854E5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AFC580C-C15C-4A3D-B438-274F61EDA8E4}">
      <dgm:prSet custT="1"/>
      <dgm:spPr/>
      <dgm:t>
        <a:bodyPr/>
        <a:lstStyle/>
        <a:p>
          <a:pPr algn="just" rtl="0"/>
          <a:r>
            <a:rPr lang="uk-UA" sz="2400" dirty="0" smtClean="0"/>
            <a:t>	Група установ ООН в Україні складається з представництв та офісів фондів, програм і спеціалізованих установ ООН, включаючи нерезидентів, проектні агенції та представництво </a:t>
          </a:r>
          <a:r>
            <a:rPr lang="uk-UA" sz="2400" dirty="0" err="1" smtClean="0"/>
            <a:t>Бреттон</a:t>
          </a:r>
          <a:r>
            <a:rPr lang="uk-UA" sz="2400" dirty="0" smtClean="0"/>
            <a:t> </a:t>
          </a:r>
          <a:r>
            <a:rPr lang="uk-UA" sz="2400" dirty="0" err="1" smtClean="0"/>
            <a:t>Вудських</a:t>
          </a:r>
          <a:r>
            <a:rPr lang="uk-UA" sz="2400" dirty="0" smtClean="0"/>
            <a:t> установ</a:t>
          </a:r>
          <a:r>
            <a:rPr lang="uk-UA" sz="2400" b="1" i="1" dirty="0" smtClean="0"/>
            <a:t> </a:t>
          </a:r>
          <a:endParaRPr lang="ru-RU" sz="2400" dirty="0"/>
        </a:p>
      </dgm:t>
    </dgm:pt>
    <dgm:pt modelId="{2AECE949-40C2-44D1-8F47-E6C4B1B294FD}" type="parTrans" cxnId="{1FCA9CE0-C61C-4966-8796-389894531F41}">
      <dgm:prSet/>
      <dgm:spPr/>
      <dgm:t>
        <a:bodyPr/>
        <a:lstStyle/>
        <a:p>
          <a:endParaRPr lang="ru-RU"/>
        </a:p>
      </dgm:t>
    </dgm:pt>
    <dgm:pt modelId="{FFC2BC10-D1A8-49F5-8D36-5FA395B1C839}" type="sibTrans" cxnId="{1FCA9CE0-C61C-4966-8796-389894531F41}">
      <dgm:prSet/>
      <dgm:spPr/>
      <dgm:t>
        <a:bodyPr/>
        <a:lstStyle/>
        <a:p>
          <a:endParaRPr lang="ru-RU"/>
        </a:p>
      </dgm:t>
    </dgm:pt>
    <dgm:pt modelId="{E445ACCF-B547-4226-8A67-875CE313C095}" type="pres">
      <dgm:prSet presAssocID="{A74ED25E-2A22-4D63-B120-6886B07854E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72202E2D-7D8C-4F60-B6A2-F9F7F1F5AD61}" type="pres">
      <dgm:prSet presAssocID="{9AFC580C-C15C-4A3D-B438-274F61EDA8E4}" presName="parentText" presStyleLbl="node1" presStyleIdx="0" presStyleCnt="1" custScaleY="13494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FCA9CE0-C61C-4966-8796-389894531F41}" srcId="{A74ED25E-2A22-4D63-B120-6886B07854E5}" destId="{9AFC580C-C15C-4A3D-B438-274F61EDA8E4}" srcOrd="0" destOrd="0" parTransId="{2AECE949-40C2-44D1-8F47-E6C4B1B294FD}" sibTransId="{FFC2BC10-D1A8-49F5-8D36-5FA395B1C839}"/>
    <dgm:cxn modelId="{2994558C-B8D5-4180-AED5-2658F7DEF2E8}" type="presOf" srcId="{9AFC580C-C15C-4A3D-B438-274F61EDA8E4}" destId="{72202E2D-7D8C-4F60-B6A2-F9F7F1F5AD61}" srcOrd="0" destOrd="0" presId="urn:microsoft.com/office/officeart/2005/8/layout/vList2"/>
    <dgm:cxn modelId="{8CEBE139-B153-4C4C-9776-D385AC5D54A9}" type="presOf" srcId="{A74ED25E-2A22-4D63-B120-6886B07854E5}" destId="{E445ACCF-B547-4226-8A67-875CE313C095}" srcOrd="0" destOrd="0" presId="urn:microsoft.com/office/officeart/2005/8/layout/vList2"/>
    <dgm:cxn modelId="{F9281BCD-DCD0-42CB-8254-442079C0E5FB}" type="presParOf" srcId="{E445ACCF-B547-4226-8A67-875CE313C095}" destId="{72202E2D-7D8C-4F60-B6A2-F9F7F1F5AD6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D79A053-56C7-4E1A-90A6-300851BD913D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C1B9132-05E3-47A6-9EF4-549BE65A6154}">
      <dgm:prSet/>
      <dgm:spPr/>
      <dgm:t>
        <a:bodyPr/>
        <a:lstStyle/>
        <a:p>
          <a:pPr algn="just" rtl="0"/>
          <a:r>
            <a:rPr lang="uk-UA" dirty="0" smtClean="0"/>
            <a:t>	Офіс Ради Європи в Україні реалізує проекти та програми, що впливають на забезпечення принципу гендерної рівності, серед них: «Боротьба з насильством щодо жінок та дітей в Україні», «Посилення імплементації європейських стандартів прав людини в Україні», «Посилення захисту прав людини внутрішньо переміщених осіб в Україні», «Сприяння розвитку місцевої демократії в Україні».</a:t>
          </a:r>
          <a:endParaRPr lang="ru-RU" dirty="0"/>
        </a:p>
      </dgm:t>
    </dgm:pt>
    <dgm:pt modelId="{3EED1C69-E3BD-4C51-8EDC-0F5984D1B029}" type="parTrans" cxnId="{3F1556BF-EFD6-4959-9AA8-3045B740E7A2}">
      <dgm:prSet/>
      <dgm:spPr/>
      <dgm:t>
        <a:bodyPr/>
        <a:lstStyle/>
        <a:p>
          <a:endParaRPr lang="ru-RU"/>
        </a:p>
      </dgm:t>
    </dgm:pt>
    <dgm:pt modelId="{8CFD33CF-2881-4BBD-AF27-FF0429DE8921}" type="sibTrans" cxnId="{3F1556BF-EFD6-4959-9AA8-3045B740E7A2}">
      <dgm:prSet/>
      <dgm:spPr/>
      <dgm:t>
        <a:bodyPr/>
        <a:lstStyle/>
        <a:p>
          <a:endParaRPr lang="ru-RU"/>
        </a:p>
      </dgm:t>
    </dgm:pt>
    <dgm:pt modelId="{0E29EA5D-F306-491D-A5D0-7C6FC847B5AE}">
      <dgm:prSet/>
      <dgm:spPr/>
      <dgm:t>
        <a:bodyPr/>
        <a:lstStyle/>
        <a:p>
          <a:pPr algn="just" rtl="0"/>
          <a:r>
            <a:rPr lang="uk-UA" dirty="0" smtClean="0"/>
            <a:t>	</a:t>
          </a:r>
          <a:r>
            <a:rPr lang="uk-UA" dirty="0" smtClean="0">
              <a:solidFill>
                <a:schemeClr val="tx1"/>
              </a:solidFill>
            </a:rPr>
            <a:t>Новаторські підходи у діяльності Офісу Ради Європи в Україні сприяють захисту прав чоловіків і жінок в українському суспільстві через удосконалення нормативно-правового регулювання та інституційного забезпечення принципу гендерної рівності.</a:t>
          </a:r>
          <a:endParaRPr lang="ru-RU" dirty="0">
            <a:solidFill>
              <a:schemeClr val="tx1"/>
            </a:solidFill>
          </a:endParaRPr>
        </a:p>
      </dgm:t>
    </dgm:pt>
    <dgm:pt modelId="{7B9FA554-B7A2-4D80-9BF2-1D3150B1F432}" type="parTrans" cxnId="{44CDABA6-915E-4ED7-BB2B-B2C812D2A36C}">
      <dgm:prSet/>
      <dgm:spPr/>
      <dgm:t>
        <a:bodyPr/>
        <a:lstStyle/>
        <a:p>
          <a:endParaRPr lang="ru-RU"/>
        </a:p>
      </dgm:t>
    </dgm:pt>
    <dgm:pt modelId="{3F1FC229-3728-4BCD-81C9-3E75BE2AA9DE}" type="sibTrans" cxnId="{44CDABA6-915E-4ED7-BB2B-B2C812D2A36C}">
      <dgm:prSet/>
      <dgm:spPr/>
      <dgm:t>
        <a:bodyPr/>
        <a:lstStyle/>
        <a:p>
          <a:endParaRPr lang="ru-RU"/>
        </a:p>
      </dgm:t>
    </dgm:pt>
    <dgm:pt modelId="{C20A9F77-2C6D-4179-998C-584F7C777E1A}" type="pres">
      <dgm:prSet presAssocID="{FD79A053-56C7-4E1A-90A6-300851BD913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BEA999E0-3CAE-433B-A4D6-1E1000A1FA58}" type="pres">
      <dgm:prSet presAssocID="{8C1B9132-05E3-47A6-9EF4-549BE65A6154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2FE28F-6089-406A-8042-04774CAAA711}" type="pres">
      <dgm:prSet presAssocID="{8CFD33CF-2881-4BBD-AF27-FF0429DE8921}" presName="spacer" presStyleCnt="0"/>
      <dgm:spPr/>
    </dgm:pt>
    <dgm:pt modelId="{DB11B7AA-E1A1-459A-8C29-82550A2C9FA2}" type="pres">
      <dgm:prSet presAssocID="{0E29EA5D-F306-491D-A5D0-7C6FC847B5AE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5E698B63-1828-4014-B07F-0C8DDDAFF6BE}" type="presOf" srcId="{8C1B9132-05E3-47A6-9EF4-549BE65A6154}" destId="{BEA999E0-3CAE-433B-A4D6-1E1000A1FA58}" srcOrd="0" destOrd="0" presId="urn:microsoft.com/office/officeart/2005/8/layout/vList2"/>
    <dgm:cxn modelId="{986B9FC3-3234-4ED2-A4C1-4BF55F9C8552}" type="presOf" srcId="{0E29EA5D-F306-491D-A5D0-7C6FC847B5AE}" destId="{DB11B7AA-E1A1-459A-8C29-82550A2C9FA2}" srcOrd="0" destOrd="0" presId="urn:microsoft.com/office/officeart/2005/8/layout/vList2"/>
    <dgm:cxn modelId="{56FC8D25-194D-4569-B305-CCC4B5726564}" type="presOf" srcId="{FD79A053-56C7-4E1A-90A6-300851BD913D}" destId="{C20A9F77-2C6D-4179-998C-584F7C777E1A}" srcOrd="0" destOrd="0" presId="urn:microsoft.com/office/officeart/2005/8/layout/vList2"/>
    <dgm:cxn modelId="{3F1556BF-EFD6-4959-9AA8-3045B740E7A2}" srcId="{FD79A053-56C7-4E1A-90A6-300851BD913D}" destId="{8C1B9132-05E3-47A6-9EF4-549BE65A6154}" srcOrd="0" destOrd="0" parTransId="{3EED1C69-E3BD-4C51-8EDC-0F5984D1B029}" sibTransId="{8CFD33CF-2881-4BBD-AF27-FF0429DE8921}"/>
    <dgm:cxn modelId="{44CDABA6-915E-4ED7-BB2B-B2C812D2A36C}" srcId="{FD79A053-56C7-4E1A-90A6-300851BD913D}" destId="{0E29EA5D-F306-491D-A5D0-7C6FC847B5AE}" srcOrd="1" destOrd="0" parTransId="{7B9FA554-B7A2-4D80-9BF2-1D3150B1F432}" sibTransId="{3F1FC229-3728-4BCD-81C9-3E75BE2AA9DE}"/>
    <dgm:cxn modelId="{194EF822-CACA-4FAF-ADF1-DE84D51471F2}" type="presParOf" srcId="{C20A9F77-2C6D-4179-998C-584F7C777E1A}" destId="{BEA999E0-3CAE-433B-A4D6-1E1000A1FA58}" srcOrd="0" destOrd="0" presId="urn:microsoft.com/office/officeart/2005/8/layout/vList2"/>
    <dgm:cxn modelId="{23D5D4ED-8489-46E3-840A-CBD9D6198B90}" type="presParOf" srcId="{C20A9F77-2C6D-4179-998C-584F7C777E1A}" destId="{582FE28F-6089-406A-8042-04774CAAA711}" srcOrd="1" destOrd="0" presId="urn:microsoft.com/office/officeart/2005/8/layout/vList2"/>
    <dgm:cxn modelId="{DF40BECD-1F6C-4CF4-95DA-E56A32863D46}" type="presParOf" srcId="{C20A9F77-2C6D-4179-998C-584F7C777E1A}" destId="{DB11B7AA-E1A1-459A-8C29-82550A2C9FA2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1846852-B580-4E7C-80AC-9B6BC645AF36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FF3E853-CDB6-4E06-A213-A6B7277828A4}">
      <dgm:prSet custT="1"/>
      <dgm:spPr/>
      <dgm:t>
        <a:bodyPr/>
        <a:lstStyle/>
        <a:p>
          <a:pPr algn="just" rtl="0"/>
          <a:r>
            <a:rPr lang="ru-RU" sz="1800" b="1" dirty="0" smtClean="0"/>
            <a:t>	Координатор </a:t>
          </a:r>
          <a:r>
            <a:rPr lang="ru-RU" sz="1800" b="1" dirty="0" err="1" smtClean="0"/>
            <a:t>проектів</a:t>
          </a:r>
          <a:r>
            <a:rPr lang="ru-RU" sz="1800" b="1" dirty="0" smtClean="0"/>
            <a:t> ОБСЄ </a:t>
          </a:r>
          <a:r>
            <a:rPr lang="ru-RU" sz="1800" b="1" dirty="0" err="1" smtClean="0"/>
            <a:t>працює</a:t>
          </a:r>
          <a:r>
            <a:rPr lang="ru-RU" sz="1800" b="1" dirty="0" smtClean="0"/>
            <a:t> над </a:t>
          </a:r>
          <a:r>
            <a:rPr lang="ru-RU" sz="1800" b="1" dirty="0" err="1" smtClean="0"/>
            <a:t>тим</a:t>
          </a:r>
          <a:r>
            <a:rPr lang="ru-RU" sz="1800" b="1" dirty="0" smtClean="0"/>
            <a:t>, </a:t>
          </a:r>
          <a:r>
            <a:rPr lang="ru-RU" sz="1800" b="1" dirty="0" err="1" smtClean="0"/>
            <a:t>аби</a:t>
          </a:r>
          <a:r>
            <a:rPr lang="ru-RU" sz="1800" b="1" dirty="0" smtClean="0"/>
            <a:t> </a:t>
          </a:r>
          <a:r>
            <a:rPr lang="ru-RU" sz="1800" b="1" dirty="0" err="1" smtClean="0"/>
            <a:t>забезпечити</a:t>
          </a:r>
          <a:r>
            <a:rPr lang="ru-RU" sz="1800" b="1" dirty="0" smtClean="0"/>
            <a:t> </a:t>
          </a:r>
          <a:r>
            <a:rPr lang="ru-RU" sz="1800" b="1" dirty="0" err="1" smtClean="0"/>
            <a:t>ключову</a:t>
          </a:r>
          <a:r>
            <a:rPr lang="ru-RU" sz="1800" b="1" dirty="0" smtClean="0"/>
            <a:t> роль </a:t>
          </a:r>
          <a:r>
            <a:rPr lang="ru-RU" sz="1800" b="1" dirty="0" err="1" smtClean="0"/>
            <a:t>жінок</a:t>
          </a:r>
          <a:r>
            <a:rPr lang="ru-RU" sz="1800" b="1" dirty="0" smtClean="0"/>
            <a:t> у </a:t>
          </a:r>
          <a:r>
            <a:rPr lang="ru-RU" sz="1800" b="1" dirty="0" err="1" smtClean="0"/>
            <a:t>кризовій</a:t>
          </a:r>
          <a:r>
            <a:rPr lang="ru-RU" sz="1800" b="1" dirty="0" smtClean="0"/>
            <a:t> </a:t>
          </a:r>
          <a:r>
            <a:rPr lang="ru-RU" sz="1800" b="1" dirty="0" err="1" smtClean="0"/>
            <a:t>ситуації</a:t>
          </a:r>
          <a:r>
            <a:rPr lang="ru-RU" sz="1800" b="1" dirty="0" smtClean="0"/>
            <a:t>. </a:t>
          </a:r>
          <a:endParaRPr lang="ru-RU" sz="1800" b="1" dirty="0"/>
        </a:p>
      </dgm:t>
    </dgm:pt>
    <dgm:pt modelId="{A859AE2C-FBEA-4EFB-AA87-80D3232241B1}" type="parTrans" cxnId="{2380A5C1-B762-4C7F-8CB4-397FB4331E06}">
      <dgm:prSet/>
      <dgm:spPr/>
      <dgm:t>
        <a:bodyPr/>
        <a:lstStyle/>
        <a:p>
          <a:endParaRPr lang="ru-RU"/>
        </a:p>
      </dgm:t>
    </dgm:pt>
    <dgm:pt modelId="{C906A81E-1035-4DF1-BA2D-6FB5C1C7FC0A}" type="sibTrans" cxnId="{2380A5C1-B762-4C7F-8CB4-397FB4331E06}">
      <dgm:prSet/>
      <dgm:spPr/>
      <dgm:t>
        <a:bodyPr/>
        <a:lstStyle/>
        <a:p>
          <a:endParaRPr lang="ru-RU"/>
        </a:p>
      </dgm:t>
    </dgm:pt>
    <dgm:pt modelId="{5EBE8E4C-481F-4953-A69F-53DD98340EC6}">
      <dgm:prSet custT="1"/>
      <dgm:spPr/>
      <dgm:t>
        <a:bodyPr/>
        <a:lstStyle/>
        <a:p>
          <a:pPr algn="just" rtl="0"/>
          <a:r>
            <a:rPr lang="ru-RU" sz="1600" b="1" dirty="0" smtClean="0"/>
            <a:t>	</a:t>
          </a:r>
          <a:r>
            <a:rPr lang="ru-RU" sz="1600" b="1" dirty="0" err="1" smtClean="0"/>
            <a:t>Зокрема</a:t>
          </a:r>
          <a:r>
            <a:rPr lang="ru-RU" sz="1600" b="1" dirty="0" smtClean="0"/>
            <a:t>, в </a:t>
          </a:r>
          <a:r>
            <a:rPr lang="ru-RU" sz="1600" b="1" dirty="0" err="1" smtClean="0"/>
            <a:t>процесі</a:t>
          </a:r>
          <a:r>
            <a:rPr lang="ru-RU" sz="1600" b="1" dirty="0" smtClean="0"/>
            <a:t> </a:t>
          </a:r>
          <a:r>
            <a:rPr lang="ru-RU" sz="1600" b="1" dirty="0" err="1" smtClean="0"/>
            <a:t>допомоги</a:t>
          </a:r>
          <a:r>
            <a:rPr lang="ru-RU" sz="1600" b="1" dirty="0" smtClean="0"/>
            <a:t> </a:t>
          </a:r>
          <a:r>
            <a:rPr lang="ru-RU" sz="1600" b="1" dirty="0" err="1" smtClean="0"/>
            <a:t>Україні</a:t>
          </a:r>
          <a:r>
            <a:rPr lang="ru-RU" sz="1600" b="1" dirty="0" smtClean="0"/>
            <a:t> </a:t>
          </a:r>
          <a:r>
            <a:rPr lang="ru-RU" sz="1600" b="1" dirty="0" err="1" smtClean="0"/>
            <a:t>щодо</a:t>
          </a:r>
          <a:r>
            <a:rPr lang="ru-RU" sz="1600" b="1" dirty="0" smtClean="0"/>
            <a:t> </a:t>
          </a:r>
          <a:r>
            <a:rPr lang="ru-RU" sz="1600" b="1" dirty="0" err="1" smtClean="0"/>
            <a:t>розробки</a:t>
          </a:r>
          <a:r>
            <a:rPr lang="ru-RU" sz="1600" b="1" dirty="0" smtClean="0"/>
            <a:t> </a:t>
          </a:r>
          <a:r>
            <a:rPr lang="ru-RU" sz="1600" b="1" dirty="0" err="1" smtClean="0"/>
            <a:t>системи</a:t>
          </a:r>
          <a:r>
            <a:rPr lang="ru-RU" sz="1600" b="1" dirty="0" smtClean="0"/>
            <a:t> </a:t>
          </a:r>
          <a:r>
            <a:rPr lang="ru-RU" sz="1600" b="1" dirty="0" err="1" smtClean="0"/>
            <a:t>психологічно-соціальної</a:t>
          </a:r>
          <a:r>
            <a:rPr lang="ru-RU" sz="1600" b="1" dirty="0" smtClean="0"/>
            <a:t> </a:t>
          </a:r>
          <a:r>
            <a:rPr lang="ru-RU" sz="1600" b="1" dirty="0" err="1" smtClean="0"/>
            <a:t>реабілітації</a:t>
          </a:r>
          <a:r>
            <a:rPr lang="ru-RU" sz="1600" b="1" dirty="0" smtClean="0"/>
            <a:t> людей, </a:t>
          </a:r>
          <a:r>
            <a:rPr lang="ru-RU" sz="1600" b="1" dirty="0" err="1" smtClean="0"/>
            <a:t>що</a:t>
          </a:r>
          <a:r>
            <a:rPr lang="ru-RU" sz="1600" b="1" dirty="0" smtClean="0"/>
            <a:t> </a:t>
          </a:r>
          <a:r>
            <a:rPr lang="ru-RU" sz="1600" b="1" dirty="0" err="1" smtClean="0"/>
            <a:t>постраждали</a:t>
          </a:r>
          <a:r>
            <a:rPr lang="ru-RU" sz="1600" b="1" dirty="0" smtClean="0"/>
            <a:t> </a:t>
          </a:r>
          <a:r>
            <a:rPr lang="ru-RU" sz="1600" b="1" dirty="0" err="1" smtClean="0"/>
            <a:t>від</a:t>
          </a:r>
          <a:r>
            <a:rPr lang="ru-RU" sz="1600" b="1" dirty="0" smtClean="0"/>
            <a:t> </a:t>
          </a:r>
          <a:r>
            <a:rPr lang="ru-RU" sz="1600" b="1" dirty="0" err="1" smtClean="0"/>
            <a:t>кризи</a:t>
          </a:r>
          <a:r>
            <a:rPr lang="ru-RU" sz="1600" b="1" dirty="0" smtClean="0"/>
            <a:t>, Координатор </a:t>
          </a:r>
          <a:r>
            <a:rPr lang="ru-RU" sz="1600" b="1" dirty="0" err="1" smtClean="0"/>
            <a:t>проектів</a:t>
          </a:r>
          <a:r>
            <a:rPr lang="ru-RU" sz="1600" b="1" dirty="0" smtClean="0"/>
            <a:t> </a:t>
          </a:r>
          <a:r>
            <a:rPr lang="ru-RU" sz="1600" b="1" dirty="0" err="1" smtClean="0"/>
            <a:t>приділяє</a:t>
          </a:r>
          <a:r>
            <a:rPr lang="ru-RU" sz="1600" b="1" dirty="0" smtClean="0"/>
            <a:t> </a:t>
          </a:r>
          <a:r>
            <a:rPr lang="ru-RU" sz="1600" b="1" dirty="0" err="1" smtClean="0"/>
            <a:t>особливу</a:t>
          </a:r>
          <a:r>
            <a:rPr lang="ru-RU" sz="1600" b="1" dirty="0" smtClean="0"/>
            <a:t> </a:t>
          </a:r>
          <a:r>
            <a:rPr lang="ru-RU" sz="1600" b="1" dirty="0" err="1" smtClean="0"/>
            <a:t>увагу</a:t>
          </a:r>
          <a:r>
            <a:rPr lang="ru-RU" sz="1600" b="1" dirty="0" smtClean="0"/>
            <a:t> родинам </a:t>
          </a:r>
          <a:r>
            <a:rPr lang="ru-RU" sz="1600" b="1" dirty="0" err="1" smtClean="0"/>
            <a:t>колишніх</a:t>
          </a:r>
          <a:r>
            <a:rPr lang="ru-RU" sz="1600" b="1" dirty="0" smtClean="0"/>
            <a:t> </a:t>
          </a:r>
          <a:r>
            <a:rPr lang="ru-RU" sz="1600" b="1" dirty="0" err="1" smtClean="0"/>
            <a:t>учасників</a:t>
          </a:r>
          <a:r>
            <a:rPr lang="ru-RU" sz="1600" b="1" dirty="0" smtClean="0"/>
            <a:t> </a:t>
          </a:r>
          <a:r>
            <a:rPr lang="ru-RU" sz="1600" b="1" dirty="0" err="1" smtClean="0"/>
            <a:t>бойових</a:t>
          </a:r>
          <a:r>
            <a:rPr lang="ru-RU" sz="1600" b="1" dirty="0" smtClean="0"/>
            <a:t> </a:t>
          </a:r>
          <a:r>
            <a:rPr lang="ru-RU" sz="1600" b="1" dirty="0" err="1" smtClean="0"/>
            <a:t>дій</a:t>
          </a:r>
          <a:r>
            <a:rPr lang="ru-RU" sz="1600" b="1" dirty="0" smtClean="0"/>
            <a:t> та </a:t>
          </a:r>
          <a:r>
            <a:rPr lang="ru-RU" sz="1600" b="1" dirty="0" err="1" smtClean="0"/>
            <a:t>вимушеним</a:t>
          </a:r>
          <a:r>
            <a:rPr lang="ru-RU" sz="1600" b="1" dirty="0" smtClean="0"/>
            <a:t> </a:t>
          </a:r>
          <a:r>
            <a:rPr lang="ru-RU" sz="1600" b="1" dirty="0" err="1" smtClean="0"/>
            <a:t>переселенцям</a:t>
          </a:r>
          <a:r>
            <a:rPr lang="ru-RU" sz="1600" b="1" dirty="0" smtClean="0"/>
            <a:t>, </a:t>
          </a:r>
          <a:r>
            <a:rPr lang="ru-RU" sz="1600" b="1" dirty="0" err="1" smtClean="0"/>
            <a:t>більшість</a:t>
          </a:r>
          <a:r>
            <a:rPr lang="ru-RU" sz="1600" b="1" dirty="0" smtClean="0"/>
            <a:t> з </a:t>
          </a:r>
          <a:r>
            <a:rPr lang="ru-RU" sz="1600" b="1" dirty="0" err="1" smtClean="0"/>
            <a:t>яких</a:t>
          </a:r>
          <a:r>
            <a:rPr lang="ru-RU" sz="1600" b="1" dirty="0" smtClean="0"/>
            <a:t> – </a:t>
          </a:r>
          <a:r>
            <a:rPr lang="ru-RU" sz="1600" b="1" dirty="0" err="1" smtClean="0"/>
            <a:t>жінки</a:t>
          </a:r>
          <a:r>
            <a:rPr lang="ru-RU" sz="1600" b="1" dirty="0" smtClean="0"/>
            <a:t>. </a:t>
          </a:r>
          <a:endParaRPr lang="ru-RU" sz="1600" b="1" dirty="0"/>
        </a:p>
      </dgm:t>
    </dgm:pt>
    <dgm:pt modelId="{D5DDDC50-DDFE-46FE-9945-B68DDE339637}" type="parTrans" cxnId="{65B9D1B6-C683-493D-B658-0E630E5B167F}">
      <dgm:prSet/>
      <dgm:spPr/>
      <dgm:t>
        <a:bodyPr/>
        <a:lstStyle/>
        <a:p>
          <a:endParaRPr lang="ru-RU"/>
        </a:p>
      </dgm:t>
    </dgm:pt>
    <dgm:pt modelId="{AE66306D-ACE3-454C-8511-61B5AC3601A1}" type="sibTrans" cxnId="{65B9D1B6-C683-493D-B658-0E630E5B167F}">
      <dgm:prSet/>
      <dgm:spPr/>
      <dgm:t>
        <a:bodyPr/>
        <a:lstStyle/>
        <a:p>
          <a:endParaRPr lang="ru-RU"/>
        </a:p>
      </dgm:t>
    </dgm:pt>
    <dgm:pt modelId="{8F9CB436-87BF-4BE5-BC22-CBFED17F47F0}">
      <dgm:prSet custT="1"/>
      <dgm:spPr/>
      <dgm:t>
        <a:bodyPr/>
        <a:lstStyle/>
        <a:p>
          <a:pPr algn="just" rtl="0"/>
          <a:r>
            <a:rPr lang="ru-RU" sz="1600" b="1" dirty="0" smtClean="0"/>
            <a:t>	Для </a:t>
          </a:r>
          <a:r>
            <a:rPr lang="ru-RU" sz="1600" b="1" dirty="0" err="1" smtClean="0"/>
            <a:t>просування</a:t>
          </a:r>
          <a:r>
            <a:rPr lang="ru-RU" sz="1600" b="1" dirty="0" smtClean="0"/>
            <a:t> </a:t>
          </a:r>
          <a:r>
            <a:rPr lang="ru-RU" sz="1600" b="1" dirty="0" err="1" smtClean="0"/>
            <a:t>ґендерної</a:t>
          </a:r>
          <a:r>
            <a:rPr lang="ru-RU" sz="1600" b="1" dirty="0" smtClean="0"/>
            <a:t> </a:t>
          </a:r>
          <a:r>
            <a:rPr lang="ru-RU" sz="1600" b="1" dirty="0" err="1" smtClean="0"/>
            <a:t>рівності</a:t>
          </a:r>
          <a:r>
            <a:rPr lang="ru-RU" sz="1600" b="1" dirty="0" smtClean="0"/>
            <a:t> та </a:t>
          </a:r>
          <a:r>
            <a:rPr lang="ru-RU" sz="1600" b="1" dirty="0" err="1" smtClean="0"/>
            <a:t>подолання</a:t>
          </a:r>
          <a:r>
            <a:rPr lang="ru-RU" sz="1600" b="1" dirty="0" smtClean="0"/>
            <a:t> </a:t>
          </a:r>
          <a:r>
            <a:rPr lang="ru-RU" sz="1600" b="1" dirty="0" err="1" smtClean="0"/>
            <a:t>ґендерно-обумовленого</a:t>
          </a:r>
          <a:r>
            <a:rPr lang="ru-RU" sz="1600" b="1" dirty="0" smtClean="0"/>
            <a:t> </a:t>
          </a:r>
          <a:r>
            <a:rPr lang="ru-RU" sz="1600" b="1" dirty="0" err="1" smtClean="0"/>
            <a:t>насильства</a:t>
          </a:r>
          <a:r>
            <a:rPr lang="ru-RU" sz="1600" b="1" dirty="0" smtClean="0"/>
            <a:t> в </a:t>
          </a:r>
          <a:r>
            <a:rPr lang="ru-RU" sz="1600" b="1" dirty="0" err="1" smtClean="0"/>
            <a:t>Україні</a:t>
          </a:r>
          <a:r>
            <a:rPr lang="ru-RU" sz="1600" b="1" dirty="0" smtClean="0"/>
            <a:t>, Координатор </a:t>
          </a:r>
          <a:r>
            <a:rPr lang="ru-RU" sz="1600" b="1" dirty="0" err="1" smtClean="0"/>
            <a:t>допомагає</a:t>
          </a:r>
          <a:r>
            <a:rPr lang="ru-RU" sz="1600" b="1" dirty="0" smtClean="0"/>
            <a:t> </a:t>
          </a:r>
          <a:r>
            <a:rPr lang="ru-RU" sz="1600" b="1" dirty="0" err="1" smtClean="0"/>
            <a:t>вдосконалити</a:t>
          </a:r>
          <a:r>
            <a:rPr lang="ru-RU" sz="1600" b="1" dirty="0" smtClean="0"/>
            <a:t> </a:t>
          </a:r>
          <a:r>
            <a:rPr lang="ru-RU" sz="1600" b="1" dirty="0" err="1" smtClean="0"/>
            <a:t>відповідне</a:t>
          </a:r>
          <a:r>
            <a:rPr lang="ru-RU" sz="1600" b="1" dirty="0" smtClean="0"/>
            <a:t> </a:t>
          </a:r>
          <a:r>
            <a:rPr lang="ru-RU" sz="1600" b="1" dirty="0" err="1" smtClean="0"/>
            <a:t>законодавство</a:t>
          </a:r>
          <a:r>
            <a:rPr lang="ru-RU" sz="1600" b="1" dirty="0" smtClean="0"/>
            <a:t>, проводить </a:t>
          </a:r>
          <a:r>
            <a:rPr lang="ru-RU" sz="1600" b="1" dirty="0" err="1" smtClean="0"/>
            <a:t>просвітницькі</a:t>
          </a:r>
          <a:r>
            <a:rPr lang="ru-RU" sz="1600" b="1" dirty="0" smtClean="0"/>
            <a:t> </a:t>
          </a:r>
          <a:r>
            <a:rPr lang="ru-RU" sz="1600" b="1" dirty="0" err="1" smtClean="0"/>
            <a:t>кампанії</a:t>
          </a:r>
          <a:r>
            <a:rPr lang="ru-RU" sz="1600" b="1" dirty="0" smtClean="0"/>
            <a:t> та </a:t>
          </a:r>
          <a:r>
            <a:rPr lang="ru-RU" sz="1600" b="1" dirty="0" err="1" smtClean="0"/>
            <a:t>організовує</a:t>
          </a:r>
          <a:r>
            <a:rPr lang="ru-RU" sz="1600" b="1" dirty="0" smtClean="0"/>
            <a:t> </a:t>
          </a:r>
          <a:r>
            <a:rPr lang="ru-RU" sz="1600" b="1" dirty="0" err="1" smtClean="0"/>
            <a:t>навчання</a:t>
          </a:r>
          <a:r>
            <a:rPr lang="ru-RU" sz="1600" b="1" dirty="0" smtClean="0"/>
            <a:t> для </a:t>
          </a:r>
          <a:r>
            <a:rPr lang="ru-RU" sz="1600" b="1" dirty="0" err="1" smtClean="0"/>
            <a:t>працівників</a:t>
          </a:r>
          <a:r>
            <a:rPr lang="ru-RU" sz="1600" b="1" dirty="0" smtClean="0"/>
            <a:t> </a:t>
          </a:r>
          <a:r>
            <a:rPr lang="ru-RU" sz="1600" b="1" dirty="0" err="1" smtClean="0"/>
            <a:t>соціальних</a:t>
          </a:r>
          <a:r>
            <a:rPr lang="ru-RU" sz="1600" b="1" dirty="0" smtClean="0"/>
            <a:t> служб, </a:t>
          </a:r>
          <a:r>
            <a:rPr lang="ru-RU" sz="1600" b="1" dirty="0" err="1" smtClean="0"/>
            <a:t>журналістів</a:t>
          </a:r>
          <a:r>
            <a:rPr lang="ru-RU" sz="1600" b="1" dirty="0" smtClean="0"/>
            <a:t> і </a:t>
          </a:r>
          <a:r>
            <a:rPr lang="ru-RU" sz="1600" b="1" dirty="0" err="1" smtClean="0"/>
            <a:t>правоохоронців</a:t>
          </a:r>
          <a:r>
            <a:rPr lang="ru-RU" sz="1600" b="1" dirty="0" smtClean="0"/>
            <a:t>. </a:t>
          </a:r>
          <a:endParaRPr lang="ru-RU" sz="1600" b="1" dirty="0"/>
        </a:p>
      </dgm:t>
    </dgm:pt>
    <dgm:pt modelId="{C44355F8-41DA-4FAC-937D-A522F5FD8700}" type="parTrans" cxnId="{90A050B3-427C-44BB-9B8E-CB26B2BFB908}">
      <dgm:prSet/>
      <dgm:spPr/>
      <dgm:t>
        <a:bodyPr/>
        <a:lstStyle/>
        <a:p>
          <a:endParaRPr lang="ru-RU"/>
        </a:p>
      </dgm:t>
    </dgm:pt>
    <dgm:pt modelId="{7ABD42F9-2F55-441F-BBA3-E5D9F6E1F71F}" type="sibTrans" cxnId="{90A050B3-427C-44BB-9B8E-CB26B2BFB908}">
      <dgm:prSet/>
      <dgm:spPr/>
      <dgm:t>
        <a:bodyPr/>
        <a:lstStyle/>
        <a:p>
          <a:endParaRPr lang="ru-RU"/>
        </a:p>
      </dgm:t>
    </dgm:pt>
    <dgm:pt modelId="{5594293E-1E75-4ACF-A01C-668597B07BA1}" type="pres">
      <dgm:prSet presAssocID="{91846852-B580-4E7C-80AC-9B6BC645AF36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E3CBD766-3A98-4CC9-833C-CF97991B4DC6}" type="pres">
      <dgm:prSet presAssocID="{8FF3E853-CDB6-4E06-A213-A6B7277828A4}" presName="composite" presStyleCnt="0"/>
      <dgm:spPr/>
    </dgm:pt>
    <dgm:pt modelId="{186FEB5E-4792-422B-BBB1-4AF422864C2F}" type="pres">
      <dgm:prSet presAssocID="{8FF3E853-CDB6-4E06-A213-A6B7277828A4}" presName="imgShp" presStyleLbl="fgImgPlace1" presStyleIdx="0" presStyleCnt="3" custLinFactNeighborX="-32463" custLinFactNeighborY="1910"/>
      <dgm:spPr/>
    </dgm:pt>
    <dgm:pt modelId="{450E78EF-E0B6-44E4-93E5-DC9E9DDE00EE}" type="pres">
      <dgm:prSet presAssocID="{8FF3E853-CDB6-4E06-A213-A6B7277828A4}" presName="txShp" presStyleLbl="node1" presStyleIdx="0" presStyleCnt="3" custScaleX="1211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FCDD0F-E1EE-4106-9FF8-855F2AF056F4}" type="pres">
      <dgm:prSet presAssocID="{C906A81E-1035-4DF1-BA2D-6FB5C1C7FC0A}" presName="spacing" presStyleCnt="0"/>
      <dgm:spPr/>
    </dgm:pt>
    <dgm:pt modelId="{7D951869-0800-472A-9CAF-37A246FF2DEA}" type="pres">
      <dgm:prSet presAssocID="{5EBE8E4C-481F-4953-A69F-53DD98340EC6}" presName="composite" presStyleCnt="0"/>
      <dgm:spPr/>
    </dgm:pt>
    <dgm:pt modelId="{44723D3E-F1AB-4F4A-8DC1-065A17026085}" type="pres">
      <dgm:prSet presAssocID="{5EBE8E4C-481F-4953-A69F-53DD98340EC6}" presName="imgShp" presStyleLbl="fgImgPlace1" presStyleIdx="1" presStyleCnt="3" custLinFactNeighborX="-39147" custLinFactNeighborY="-6684"/>
      <dgm:spPr/>
    </dgm:pt>
    <dgm:pt modelId="{F396237A-1187-4F46-9F27-F5EEE392D3A5}" type="pres">
      <dgm:prSet presAssocID="{5EBE8E4C-481F-4953-A69F-53DD98340EC6}" presName="txShp" presStyleLbl="node1" presStyleIdx="1" presStyleCnt="3" custScaleX="12116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8FE38BD-CE79-47ED-9C0F-1D2E1F3FEF6D}" type="pres">
      <dgm:prSet presAssocID="{AE66306D-ACE3-454C-8511-61B5AC3601A1}" presName="spacing" presStyleCnt="0"/>
      <dgm:spPr/>
    </dgm:pt>
    <dgm:pt modelId="{2254D29D-716A-4550-A101-1624441D66EF}" type="pres">
      <dgm:prSet presAssocID="{8F9CB436-87BF-4BE5-BC22-CBFED17F47F0}" presName="composite" presStyleCnt="0"/>
      <dgm:spPr/>
    </dgm:pt>
    <dgm:pt modelId="{16DD2B50-5D71-4D34-B638-FD8CA61986B4}" type="pres">
      <dgm:prSet presAssocID="{8F9CB436-87BF-4BE5-BC22-CBFED17F47F0}" presName="imgShp" presStyleLbl="fgImgPlace1" presStyleIdx="2" presStyleCnt="3" custLinFactNeighborX="-37237"/>
      <dgm:spPr/>
    </dgm:pt>
    <dgm:pt modelId="{D146B712-8786-4739-AF9F-5ED5C9386E21}" type="pres">
      <dgm:prSet presAssocID="{8F9CB436-87BF-4BE5-BC22-CBFED17F47F0}" presName="txShp" presStyleLbl="node1" presStyleIdx="2" presStyleCnt="3" custScaleX="12116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2380A5C1-B762-4C7F-8CB4-397FB4331E06}" srcId="{91846852-B580-4E7C-80AC-9B6BC645AF36}" destId="{8FF3E853-CDB6-4E06-A213-A6B7277828A4}" srcOrd="0" destOrd="0" parTransId="{A859AE2C-FBEA-4EFB-AA87-80D3232241B1}" sibTransId="{C906A81E-1035-4DF1-BA2D-6FB5C1C7FC0A}"/>
    <dgm:cxn modelId="{90A050B3-427C-44BB-9B8E-CB26B2BFB908}" srcId="{91846852-B580-4E7C-80AC-9B6BC645AF36}" destId="{8F9CB436-87BF-4BE5-BC22-CBFED17F47F0}" srcOrd="2" destOrd="0" parTransId="{C44355F8-41DA-4FAC-937D-A522F5FD8700}" sibTransId="{7ABD42F9-2F55-441F-BBA3-E5D9F6E1F71F}"/>
    <dgm:cxn modelId="{69EA7D08-F98C-41E4-B930-870B512FA0D8}" type="presOf" srcId="{5EBE8E4C-481F-4953-A69F-53DD98340EC6}" destId="{F396237A-1187-4F46-9F27-F5EEE392D3A5}" srcOrd="0" destOrd="0" presId="urn:microsoft.com/office/officeart/2005/8/layout/vList3"/>
    <dgm:cxn modelId="{37E0D09F-843E-4601-822D-C43D765C1976}" type="presOf" srcId="{8F9CB436-87BF-4BE5-BC22-CBFED17F47F0}" destId="{D146B712-8786-4739-AF9F-5ED5C9386E21}" srcOrd="0" destOrd="0" presId="urn:microsoft.com/office/officeart/2005/8/layout/vList3"/>
    <dgm:cxn modelId="{D6333A9C-DDD3-4677-A5FE-445B7B0EA5FD}" type="presOf" srcId="{8FF3E853-CDB6-4E06-A213-A6B7277828A4}" destId="{450E78EF-E0B6-44E4-93E5-DC9E9DDE00EE}" srcOrd="0" destOrd="0" presId="urn:microsoft.com/office/officeart/2005/8/layout/vList3"/>
    <dgm:cxn modelId="{65B9D1B6-C683-493D-B658-0E630E5B167F}" srcId="{91846852-B580-4E7C-80AC-9B6BC645AF36}" destId="{5EBE8E4C-481F-4953-A69F-53DD98340EC6}" srcOrd="1" destOrd="0" parTransId="{D5DDDC50-DDFE-46FE-9945-B68DDE339637}" sibTransId="{AE66306D-ACE3-454C-8511-61B5AC3601A1}"/>
    <dgm:cxn modelId="{C6A2DC29-4226-476F-8C98-80CDB000BBA6}" type="presOf" srcId="{91846852-B580-4E7C-80AC-9B6BC645AF36}" destId="{5594293E-1E75-4ACF-A01C-668597B07BA1}" srcOrd="0" destOrd="0" presId="urn:microsoft.com/office/officeart/2005/8/layout/vList3"/>
    <dgm:cxn modelId="{AA2AEDEA-C36D-47EA-AD4F-56643418EA95}" type="presParOf" srcId="{5594293E-1E75-4ACF-A01C-668597B07BA1}" destId="{E3CBD766-3A98-4CC9-833C-CF97991B4DC6}" srcOrd="0" destOrd="0" presId="urn:microsoft.com/office/officeart/2005/8/layout/vList3"/>
    <dgm:cxn modelId="{D177DCB6-7013-49D3-9951-38A1B79B4D18}" type="presParOf" srcId="{E3CBD766-3A98-4CC9-833C-CF97991B4DC6}" destId="{186FEB5E-4792-422B-BBB1-4AF422864C2F}" srcOrd="0" destOrd="0" presId="urn:microsoft.com/office/officeart/2005/8/layout/vList3"/>
    <dgm:cxn modelId="{5F095FD6-AEDF-43B9-B8B4-81B43B22E8C8}" type="presParOf" srcId="{E3CBD766-3A98-4CC9-833C-CF97991B4DC6}" destId="{450E78EF-E0B6-44E4-93E5-DC9E9DDE00EE}" srcOrd="1" destOrd="0" presId="urn:microsoft.com/office/officeart/2005/8/layout/vList3"/>
    <dgm:cxn modelId="{E849BE7A-D1D3-46BA-9679-67BD79781738}" type="presParOf" srcId="{5594293E-1E75-4ACF-A01C-668597B07BA1}" destId="{01FCDD0F-E1EE-4106-9FF8-855F2AF056F4}" srcOrd="1" destOrd="0" presId="urn:microsoft.com/office/officeart/2005/8/layout/vList3"/>
    <dgm:cxn modelId="{5FF53384-EA30-4604-B14C-5BF0ECEBBFC1}" type="presParOf" srcId="{5594293E-1E75-4ACF-A01C-668597B07BA1}" destId="{7D951869-0800-472A-9CAF-37A246FF2DEA}" srcOrd="2" destOrd="0" presId="urn:microsoft.com/office/officeart/2005/8/layout/vList3"/>
    <dgm:cxn modelId="{6901025C-4B4B-4B1D-8EF8-B8E516932A2A}" type="presParOf" srcId="{7D951869-0800-472A-9CAF-37A246FF2DEA}" destId="{44723D3E-F1AB-4F4A-8DC1-065A17026085}" srcOrd="0" destOrd="0" presId="urn:microsoft.com/office/officeart/2005/8/layout/vList3"/>
    <dgm:cxn modelId="{C1D9AD80-AFA1-453E-986E-BD3C2F24DFF6}" type="presParOf" srcId="{7D951869-0800-472A-9CAF-37A246FF2DEA}" destId="{F396237A-1187-4F46-9F27-F5EEE392D3A5}" srcOrd="1" destOrd="0" presId="urn:microsoft.com/office/officeart/2005/8/layout/vList3"/>
    <dgm:cxn modelId="{BD02A0AD-BF4E-4244-917C-5A8F1E18962E}" type="presParOf" srcId="{5594293E-1E75-4ACF-A01C-668597B07BA1}" destId="{E8FE38BD-CE79-47ED-9C0F-1D2E1F3FEF6D}" srcOrd="3" destOrd="0" presId="urn:microsoft.com/office/officeart/2005/8/layout/vList3"/>
    <dgm:cxn modelId="{2F13791D-D0D9-4818-A170-AEF6C77AA4F3}" type="presParOf" srcId="{5594293E-1E75-4ACF-A01C-668597B07BA1}" destId="{2254D29D-716A-4550-A101-1624441D66EF}" srcOrd="4" destOrd="0" presId="urn:microsoft.com/office/officeart/2005/8/layout/vList3"/>
    <dgm:cxn modelId="{8A9E7A01-6CA2-455A-9299-996C3FEF695C}" type="presParOf" srcId="{2254D29D-716A-4550-A101-1624441D66EF}" destId="{16DD2B50-5D71-4D34-B638-FD8CA61986B4}" srcOrd="0" destOrd="0" presId="urn:microsoft.com/office/officeart/2005/8/layout/vList3"/>
    <dgm:cxn modelId="{0B2BD3BD-5FE6-4CBF-8CE0-5420AB987BF3}" type="presParOf" srcId="{2254D29D-716A-4550-A101-1624441D66EF}" destId="{D146B712-8786-4739-AF9F-5ED5C9386E21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7D5139-2DFF-4922-81D2-60EE55E73086}">
      <dsp:nvSpPr>
        <dsp:cNvPr id="0" name=""/>
        <dsp:cNvSpPr/>
      </dsp:nvSpPr>
      <dsp:spPr>
        <a:xfrm>
          <a:off x="0" y="814251"/>
          <a:ext cx="8007350" cy="1085668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E1F635-1B75-4C33-9BB8-0F238F26655D}">
      <dsp:nvSpPr>
        <dsp:cNvPr id="0" name=""/>
        <dsp:cNvSpPr/>
      </dsp:nvSpPr>
      <dsp:spPr>
        <a:xfrm>
          <a:off x="3606" y="0"/>
          <a:ext cx="1734795" cy="10856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b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smtClean="0"/>
            <a:t>ООН</a:t>
          </a:r>
          <a:endParaRPr lang="ru-RU" sz="1800" kern="1200"/>
        </a:p>
      </dsp:txBody>
      <dsp:txXfrm>
        <a:off x="3606" y="0"/>
        <a:ext cx="1734795" cy="1085668"/>
      </dsp:txXfrm>
    </dsp:sp>
    <dsp:sp modelId="{A431F0D7-046F-453C-8E0B-B5580430217A}">
      <dsp:nvSpPr>
        <dsp:cNvPr id="0" name=""/>
        <dsp:cNvSpPr/>
      </dsp:nvSpPr>
      <dsp:spPr>
        <a:xfrm>
          <a:off x="735296" y="1221376"/>
          <a:ext cx="271417" cy="2714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D19561-CCEB-42A0-AD69-5A6D210B68A7}">
      <dsp:nvSpPr>
        <dsp:cNvPr id="0" name=""/>
        <dsp:cNvSpPr/>
      </dsp:nvSpPr>
      <dsp:spPr>
        <a:xfrm>
          <a:off x="1825142" y="1628502"/>
          <a:ext cx="1734795" cy="10856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smtClean="0"/>
            <a:t>Рада Європи</a:t>
          </a:r>
          <a:endParaRPr lang="ru-RU" sz="1800" kern="1200"/>
        </a:p>
      </dsp:txBody>
      <dsp:txXfrm>
        <a:off x="1825142" y="1628502"/>
        <a:ext cx="1734795" cy="1085668"/>
      </dsp:txXfrm>
    </dsp:sp>
    <dsp:sp modelId="{01FC5F55-8286-4D02-9C7C-8B89DE7C4F2B}">
      <dsp:nvSpPr>
        <dsp:cNvPr id="0" name=""/>
        <dsp:cNvSpPr/>
      </dsp:nvSpPr>
      <dsp:spPr>
        <a:xfrm>
          <a:off x="2556831" y="1221376"/>
          <a:ext cx="271417" cy="2714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B5E7F7-AB23-4CB7-8B37-6495C82FA4DB}">
      <dsp:nvSpPr>
        <dsp:cNvPr id="0" name=""/>
        <dsp:cNvSpPr/>
      </dsp:nvSpPr>
      <dsp:spPr>
        <a:xfrm>
          <a:off x="3646677" y="0"/>
          <a:ext cx="1734795" cy="10856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b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smtClean="0"/>
            <a:t>Європейський Союз</a:t>
          </a:r>
          <a:endParaRPr lang="ru-RU" sz="1800" kern="1200"/>
        </a:p>
      </dsp:txBody>
      <dsp:txXfrm>
        <a:off x="3646677" y="0"/>
        <a:ext cx="1734795" cy="1085668"/>
      </dsp:txXfrm>
    </dsp:sp>
    <dsp:sp modelId="{782A6065-5D14-4393-A818-7F0C2A33C75D}">
      <dsp:nvSpPr>
        <dsp:cNvPr id="0" name=""/>
        <dsp:cNvSpPr/>
      </dsp:nvSpPr>
      <dsp:spPr>
        <a:xfrm>
          <a:off x="4378366" y="1221376"/>
          <a:ext cx="271417" cy="2714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B2454D-915C-4A89-84FD-89663548FFA9}">
      <dsp:nvSpPr>
        <dsp:cNvPr id="0" name=""/>
        <dsp:cNvSpPr/>
      </dsp:nvSpPr>
      <dsp:spPr>
        <a:xfrm>
          <a:off x="5468212" y="1628502"/>
          <a:ext cx="1734795" cy="10856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smtClean="0"/>
            <a:t>ОБСЄ та інші міжнародні організації</a:t>
          </a:r>
          <a:endParaRPr lang="ru-RU" sz="1800" kern="1200"/>
        </a:p>
      </dsp:txBody>
      <dsp:txXfrm>
        <a:off x="5468212" y="1628502"/>
        <a:ext cx="1734795" cy="1085668"/>
      </dsp:txXfrm>
    </dsp:sp>
    <dsp:sp modelId="{BF26E22E-62CF-4EF7-9446-F41397E4FD45}">
      <dsp:nvSpPr>
        <dsp:cNvPr id="0" name=""/>
        <dsp:cNvSpPr/>
      </dsp:nvSpPr>
      <dsp:spPr>
        <a:xfrm>
          <a:off x="6199901" y="1221376"/>
          <a:ext cx="271417" cy="2714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0E6CE0-E9E0-47B6-A8BE-8B7C636035F8}">
      <dsp:nvSpPr>
        <dsp:cNvPr id="0" name=""/>
        <dsp:cNvSpPr/>
      </dsp:nvSpPr>
      <dsp:spPr>
        <a:xfrm>
          <a:off x="1665" y="0"/>
          <a:ext cx="4242097" cy="4905829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2583" rIns="120015" bIns="0" numCol="1" spcCol="1270" anchor="t" anchorCtr="0">
          <a:noAutofit/>
        </a:bodyPr>
        <a:lstStyle/>
        <a:p>
          <a:pPr lvl="0" algn="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>
              <a:solidFill>
                <a:schemeClr val="tx1"/>
              </a:solidFill>
            </a:rPr>
            <a:t>до </a:t>
          </a:r>
          <a:r>
            <a:rPr lang="ru-RU" sz="2700" b="1" kern="1200" dirty="0" err="1" smtClean="0">
              <a:solidFill>
                <a:schemeClr val="tx1"/>
              </a:solidFill>
            </a:rPr>
            <a:t>загальних</a:t>
          </a:r>
          <a:r>
            <a:rPr lang="ru-RU" sz="2700" b="1" kern="1200" dirty="0" smtClean="0">
              <a:solidFill>
                <a:schemeClr val="tx1"/>
              </a:solidFill>
            </a:rPr>
            <a:t> </a:t>
          </a:r>
          <a:r>
            <a:rPr lang="ru-RU" sz="2700" b="1" kern="1200" dirty="0" err="1" smtClean="0">
              <a:solidFill>
                <a:schemeClr val="tx1"/>
              </a:solidFill>
            </a:rPr>
            <a:t>відносяться</a:t>
          </a:r>
          <a:r>
            <a:rPr lang="ru-RU" sz="2700" b="1" kern="1200" dirty="0" smtClean="0">
              <a:solidFill>
                <a:schemeClr val="tx1"/>
              </a:solidFill>
            </a:rPr>
            <a:t>:</a:t>
          </a:r>
          <a:endParaRPr lang="ru-RU" sz="2700" b="1" kern="1200" dirty="0">
            <a:solidFill>
              <a:schemeClr val="tx1"/>
            </a:solidFill>
          </a:endParaRPr>
        </a:p>
      </dsp:txBody>
      <dsp:txXfrm rot="16200000">
        <a:off x="-1585514" y="1587180"/>
        <a:ext cx="4022779" cy="848419"/>
      </dsp:txXfrm>
    </dsp:sp>
    <dsp:sp modelId="{EBEDC7B8-591D-4925-B34C-9EFBA7A70F51}">
      <dsp:nvSpPr>
        <dsp:cNvPr id="0" name=""/>
        <dsp:cNvSpPr/>
      </dsp:nvSpPr>
      <dsp:spPr>
        <a:xfrm>
          <a:off x="850085" y="0"/>
          <a:ext cx="3160362" cy="4905829"/>
        </a:xfrm>
        <a:prstGeom prst="rect">
          <a:avLst/>
        </a:prstGeom>
        <a:noFill/>
        <a:ln>
          <a:noFill/>
        </a:ln>
        <a:effectLst/>
        <a:scene3d>
          <a:camera prst="orthographicFront"/>
          <a:lightRig rig="chilly" dir="t"/>
        </a:scene3d>
        <a:sp3d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0" bIns="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solidFill>
                <a:schemeClr val="tx1"/>
              </a:solidFill>
            </a:rPr>
            <a:t>Загальна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декларація</a:t>
          </a:r>
          <a:r>
            <a:rPr lang="ru-RU" sz="2000" kern="1200" dirty="0" smtClean="0">
              <a:solidFill>
                <a:schemeClr val="tx1"/>
              </a:solidFill>
            </a:rPr>
            <a:t> прав </a:t>
          </a:r>
          <a:r>
            <a:rPr lang="ru-RU" sz="2000" kern="1200" dirty="0" err="1" smtClean="0">
              <a:solidFill>
                <a:schemeClr val="tx1"/>
              </a:solidFill>
            </a:rPr>
            <a:t>людини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від</a:t>
          </a:r>
          <a:r>
            <a:rPr lang="ru-RU" sz="2000" kern="1200" dirty="0" smtClean="0">
              <a:solidFill>
                <a:schemeClr val="tx1"/>
              </a:solidFill>
            </a:rPr>
            <a:t> 1948 р., </a:t>
          </a:r>
          <a:r>
            <a:rPr lang="ru-RU" sz="2000" kern="1200" dirty="0" err="1" smtClean="0">
              <a:solidFill>
                <a:schemeClr val="tx1"/>
              </a:solidFill>
            </a:rPr>
            <a:t>Конвенція</a:t>
          </a:r>
          <a:r>
            <a:rPr lang="ru-RU" sz="2000" kern="1200" dirty="0" smtClean="0">
              <a:solidFill>
                <a:schemeClr val="tx1"/>
              </a:solidFill>
            </a:rPr>
            <a:t> про </a:t>
          </a:r>
          <a:r>
            <a:rPr lang="ru-RU" sz="2000" kern="1200" dirty="0" err="1" smtClean="0">
              <a:solidFill>
                <a:schemeClr val="tx1"/>
              </a:solidFill>
            </a:rPr>
            <a:t>захист</a:t>
          </a:r>
          <a:r>
            <a:rPr lang="ru-RU" sz="2000" kern="1200" dirty="0" smtClean="0">
              <a:solidFill>
                <a:schemeClr val="tx1"/>
              </a:solidFill>
            </a:rPr>
            <a:t> прав </a:t>
          </a:r>
          <a:r>
            <a:rPr lang="ru-RU" sz="2000" kern="1200" dirty="0" err="1" smtClean="0">
              <a:solidFill>
                <a:schemeClr val="tx1"/>
              </a:solidFill>
            </a:rPr>
            <a:t>людини</a:t>
          </a:r>
          <a:r>
            <a:rPr lang="ru-RU" sz="2000" kern="1200" dirty="0" smtClean="0">
              <a:solidFill>
                <a:schemeClr val="tx1"/>
              </a:solidFill>
            </a:rPr>
            <a:t> і </a:t>
          </a:r>
          <a:r>
            <a:rPr lang="ru-RU" sz="2000" kern="1200" dirty="0" err="1" smtClean="0">
              <a:solidFill>
                <a:schemeClr val="tx1"/>
              </a:solidFill>
            </a:rPr>
            <a:t>основоположних</a:t>
          </a:r>
          <a:r>
            <a:rPr lang="ru-RU" sz="2000" kern="1200" dirty="0" smtClean="0">
              <a:solidFill>
                <a:schemeClr val="tx1"/>
              </a:solidFill>
            </a:rPr>
            <a:t> свобод </a:t>
          </a:r>
          <a:r>
            <a:rPr lang="ru-RU" sz="2000" kern="1200" dirty="0" err="1" smtClean="0">
              <a:solidFill>
                <a:schemeClr val="tx1"/>
              </a:solidFill>
            </a:rPr>
            <a:t>від</a:t>
          </a:r>
          <a:r>
            <a:rPr lang="ru-RU" sz="2000" kern="1200" dirty="0" smtClean="0">
              <a:solidFill>
                <a:schemeClr val="tx1"/>
              </a:solidFill>
            </a:rPr>
            <a:t> 1950 р., </a:t>
          </a:r>
          <a:r>
            <a:rPr lang="ru-RU" sz="2000" kern="1200" dirty="0" err="1" smtClean="0">
              <a:solidFill>
                <a:schemeClr val="tx1"/>
              </a:solidFill>
            </a:rPr>
            <a:t>Міжнародний</a:t>
          </a:r>
          <a:r>
            <a:rPr lang="ru-RU" sz="2000" kern="1200" dirty="0" smtClean="0">
              <a:solidFill>
                <a:schemeClr val="tx1"/>
              </a:solidFill>
            </a:rPr>
            <a:t> пакт про </a:t>
          </a:r>
          <a:r>
            <a:rPr lang="ru-RU" sz="2000" kern="1200" dirty="0" err="1" smtClean="0">
              <a:solidFill>
                <a:schemeClr val="tx1"/>
              </a:solidFill>
            </a:rPr>
            <a:t>громадські</a:t>
          </a:r>
          <a:r>
            <a:rPr lang="ru-RU" sz="2000" kern="1200" dirty="0" smtClean="0">
              <a:solidFill>
                <a:schemeClr val="tx1"/>
              </a:solidFill>
            </a:rPr>
            <a:t> та </a:t>
          </a:r>
          <a:r>
            <a:rPr lang="ru-RU" sz="2000" kern="1200" dirty="0" err="1" smtClean="0">
              <a:solidFill>
                <a:schemeClr val="tx1"/>
              </a:solidFill>
            </a:rPr>
            <a:t>політичні</a:t>
          </a:r>
          <a:r>
            <a:rPr lang="ru-RU" sz="2000" kern="1200" dirty="0" smtClean="0">
              <a:solidFill>
                <a:schemeClr val="tx1"/>
              </a:solidFill>
            </a:rPr>
            <a:t> права </a:t>
          </a:r>
          <a:r>
            <a:rPr lang="ru-RU" sz="2000" kern="1200" dirty="0" err="1" smtClean="0">
              <a:solidFill>
                <a:schemeClr val="tx1"/>
              </a:solidFill>
            </a:rPr>
            <a:t>від</a:t>
          </a:r>
          <a:r>
            <a:rPr lang="ru-RU" sz="2000" kern="1200" dirty="0" smtClean="0">
              <a:solidFill>
                <a:schemeClr val="tx1"/>
              </a:solidFill>
            </a:rPr>
            <a:t> 1966 р., Пакт про </a:t>
          </a:r>
          <a:r>
            <a:rPr lang="ru-RU" sz="2000" kern="1200" dirty="0" err="1" smtClean="0">
              <a:solidFill>
                <a:schemeClr val="tx1"/>
              </a:solidFill>
            </a:rPr>
            <a:t>соціально-економічні</a:t>
          </a:r>
          <a:r>
            <a:rPr lang="ru-RU" sz="2000" kern="1200" dirty="0" smtClean="0">
              <a:solidFill>
                <a:schemeClr val="tx1"/>
              </a:solidFill>
            </a:rPr>
            <a:t> та </a:t>
          </a:r>
          <a:r>
            <a:rPr lang="ru-RU" sz="2000" kern="1200" dirty="0" err="1" smtClean="0">
              <a:solidFill>
                <a:schemeClr val="tx1"/>
              </a:solidFill>
            </a:rPr>
            <a:t>культурні</a:t>
          </a:r>
          <a:r>
            <a:rPr lang="ru-RU" sz="2000" kern="1200" dirty="0" smtClean="0">
              <a:solidFill>
                <a:schemeClr val="tx1"/>
              </a:solidFill>
            </a:rPr>
            <a:t> права </a:t>
          </a:r>
          <a:r>
            <a:rPr lang="ru-RU" sz="2000" kern="1200" dirty="0" err="1" smtClean="0">
              <a:solidFill>
                <a:schemeClr val="tx1"/>
              </a:solidFill>
            </a:rPr>
            <a:t>від</a:t>
          </a:r>
          <a:r>
            <a:rPr lang="ru-RU" sz="2000" kern="1200" dirty="0" smtClean="0">
              <a:solidFill>
                <a:schemeClr val="tx1"/>
              </a:solidFill>
            </a:rPr>
            <a:t> 1966 р. та </a:t>
          </a:r>
          <a:r>
            <a:rPr lang="ru-RU" sz="2000" kern="1200" dirty="0" err="1" smtClean="0">
              <a:solidFill>
                <a:schemeClr val="tx1"/>
              </a:solidFill>
            </a:rPr>
            <a:t>інші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850085" y="0"/>
        <a:ext cx="3160362" cy="4905829"/>
      </dsp:txXfrm>
    </dsp:sp>
    <dsp:sp modelId="{E1E7DC6A-F393-45A2-8313-6320ACF94C70}">
      <dsp:nvSpPr>
        <dsp:cNvPr id="0" name=""/>
        <dsp:cNvSpPr/>
      </dsp:nvSpPr>
      <dsp:spPr>
        <a:xfrm>
          <a:off x="4392236" y="0"/>
          <a:ext cx="4242097" cy="4905829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82296" rIns="106680" bIns="0" numCol="1" spcCol="1270" anchor="t" anchorCtr="0">
          <a:noAutofit/>
        </a:bodyPr>
        <a:lstStyle/>
        <a:p>
          <a:pPr lvl="0" algn="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</a:rPr>
            <a:t>до </a:t>
          </a:r>
          <a:r>
            <a:rPr lang="ru-RU" sz="2400" b="1" kern="1200" dirty="0" err="1" smtClean="0">
              <a:solidFill>
                <a:schemeClr val="tx1"/>
              </a:solidFill>
            </a:rPr>
            <a:t>спеціальних</a:t>
          </a:r>
          <a:r>
            <a:rPr lang="ru-RU" sz="2400" b="1" kern="1200" dirty="0" smtClean="0">
              <a:solidFill>
                <a:schemeClr val="tx1"/>
              </a:solidFill>
            </a:rPr>
            <a:t> </a:t>
          </a:r>
          <a:r>
            <a:rPr lang="ru-RU" sz="2400" b="1" kern="1200" dirty="0" err="1" smtClean="0">
              <a:solidFill>
                <a:schemeClr val="tx1"/>
              </a:solidFill>
            </a:rPr>
            <a:t>відносять</a:t>
          </a:r>
          <a:r>
            <a:rPr lang="ru-RU" sz="2400" b="1" kern="1200" dirty="0" smtClean="0">
              <a:solidFill>
                <a:schemeClr val="tx1"/>
              </a:solidFill>
            </a:rPr>
            <a:t>:</a:t>
          </a:r>
          <a:endParaRPr lang="ru-RU" sz="2400" b="1" kern="1200" dirty="0">
            <a:solidFill>
              <a:schemeClr val="tx1"/>
            </a:solidFill>
          </a:endParaRPr>
        </a:p>
      </dsp:txBody>
      <dsp:txXfrm rot="16200000">
        <a:off x="2805056" y="1587180"/>
        <a:ext cx="4022779" cy="848419"/>
      </dsp:txXfrm>
    </dsp:sp>
    <dsp:sp modelId="{E649F309-0C5D-452A-A819-52CC87FA1D56}">
      <dsp:nvSpPr>
        <dsp:cNvPr id="0" name=""/>
        <dsp:cNvSpPr/>
      </dsp:nvSpPr>
      <dsp:spPr>
        <a:xfrm rot="5400000">
          <a:off x="4052911" y="3888097"/>
          <a:ext cx="721072" cy="636314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815B06-DD88-4AE9-B874-815ABEC340C6}">
      <dsp:nvSpPr>
        <dsp:cNvPr id="0" name=""/>
        <dsp:cNvSpPr/>
      </dsp:nvSpPr>
      <dsp:spPr>
        <a:xfrm>
          <a:off x="5240656" y="0"/>
          <a:ext cx="3160362" cy="4905829"/>
        </a:xfrm>
        <a:prstGeom prst="rect">
          <a:avLst/>
        </a:prstGeom>
        <a:noFill/>
        <a:ln>
          <a:noFill/>
        </a:ln>
        <a:effectLst/>
        <a:scene3d>
          <a:camera prst="orthographicFront"/>
          <a:lightRig rig="chilly" dir="t"/>
        </a:scene3d>
        <a:sp3d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0" bIns="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solidFill>
                <a:schemeClr val="tx1"/>
              </a:solidFill>
            </a:rPr>
            <a:t>Конвенція</a:t>
          </a:r>
          <a:r>
            <a:rPr lang="ru-RU" sz="2000" kern="1200" dirty="0" smtClean="0">
              <a:solidFill>
                <a:schemeClr val="tx1"/>
              </a:solidFill>
            </a:rPr>
            <a:t> про </a:t>
          </a:r>
          <a:r>
            <a:rPr lang="ru-RU" sz="2000" kern="1200" dirty="0" err="1" smtClean="0">
              <a:solidFill>
                <a:schemeClr val="tx1"/>
              </a:solidFill>
            </a:rPr>
            <a:t>політичні</a:t>
          </a:r>
          <a:r>
            <a:rPr lang="ru-RU" sz="2000" kern="1200" dirty="0" smtClean="0">
              <a:solidFill>
                <a:schemeClr val="tx1"/>
              </a:solidFill>
            </a:rPr>
            <a:t> права </a:t>
          </a:r>
          <a:r>
            <a:rPr lang="ru-RU" sz="2000" kern="1200" dirty="0" err="1" smtClean="0">
              <a:solidFill>
                <a:schemeClr val="tx1"/>
              </a:solidFill>
            </a:rPr>
            <a:t>жінок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від</a:t>
          </a:r>
          <a:r>
            <a:rPr lang="ru-RU" sz="2000" kern="1200" dirty="0" smtClean="0">
              <a:solidFill>
                <a:schemeClr val="tx1"/>
              </a:solidFill>
            </a:rPr>
            <a:t> 1952 р., </a:t>
          </a:r>
          <a:r>
            <a:rPr lang="ru-RU" sz="2000" kern="1200" dirty="0" err="1" smtClean="0">
              <a:solidFill>
                <a:schemeClr val="tx1"/>
              </a:solidFill>
            </a:rPr>
            <a:t>Конвенція</a:t>
          </a:r>
          <a:r>
            <a:rPr lang="ru-RU" sz="2000" kern="1200" dirty="0" smtClean="0">
              <a:solidFill>
                <a:schemeClr val="tx1"/>
              </a:solidFill>
            </a:rPr>
            <a:t> про </a:t>
          </a:r>
          <a:r>
            <a:rPr lang="ru-RU" sz="2000" kern="1200" dirty="0" err="1" smtClean="0">
              <a:solidFill>
                <a:schemeClr val="tx1"/>
              </a:solidFill>
            </a:rPr>
            <a:t>ліквідацію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всіх</a:t>
          </a:r>
          <a:r>
            <a:rPr lang="ru-RU" sz="2000" kern="1200" dirty="0" smtClean="0">
              <a:solidFill>
                <a:schemeClr val="tx1"/>
              </a:solidFill>
            </a:rPr>
            <a:t> форм </a:t>
          </a:r>
          <a:r>
            <a:rPr lang="ru-RU" sz="2000" kern="1200" dirty="0" err="1" smtClean="0">
              <a:solidFill>
                <a:schemeClr val="tx1"/>
              </a:solidFill>
            </a:rPr>
            <a:t>дискримінації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щодо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жінок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від</a:t>
          </a:r>
          <a:r>
            <a:rPr lang="ru-RU" sz="2000" kern="1200" dirty="0" smtClean="0">
              <a:solidFill>
                <a:schemeClr val="tx1"/>
              </a:solidFill>
            </a:rPr>
            <a:t> 1979 р., Статут ООН </a:t>
          </a:r>
          <a:r>
            <a:rPr lang="ru-RU" sz="2000" kern="1200" dirty="0" err="1" smtClean="0">
              <a:solidFill>
                <a:schemeClr val="tx1"/>
              </a:solidFill>
            </a:rPr>
            <a:t>від</a:t>
          </a:r>
          <a:r>
            <a:rPr lang="ru-RU" sz="2000" kern="1200" dirty="0" smtClean="0">
              <a:solidFill>
                <a:schemeClr val="tx1"/>
              </a:solidFill>
            </a:rPr>
            <a:t> 1945 р., </a:t>
          </a:r>
          <a:r>
            <a:rPr lang="ru-RU" sz="2000" kern="1200" dirty="0" err="1" smtClean="0">
              <a:solidFill>
                <a:schemeClr val="tx1"/>
              </a:solidFill>
            </a:rPr>
            <a:t>Конвенція</a:t>
          </a:r>
          <a:r>
            <a:rPr lang="ru-RU" sz="2000" kern="1200" dirty="0" smtClean="0">
              <a:solidFill>
                <a:schemeClr val="tx1"/>
              </a:solidFill>
            </a:rPr>
            <a:t> про </a:t>
          </a:r>
          <a:r>
            <a:rPr lang="ru-RU" sz="2000" kern="1200" dirty="0" err="1" smtClean="0">
              <a:solidFill>
                <a:schemeClr val="tx1"/>
              </a:solidFill>
            </a:rPr>
            <a:t>боротьбу</a:t>
          </a:r>
          <a:r>
            <a:rPr lang="ru-RU" sz="2000" kern="1200" dirty="0" smtClean="0">
              <a:solidFill>
                <a:schemeClr val="tx1"/>
              </a:solidFill>
            </a:rPr>
            <a:t> з </a:t>
          </a:r>
          <a:r>
            <a:rPr lang="ru-RU" sz="2000" kern="1200" dirty="0" err="1" smtClean="0">
              <a:solidFill>
                <a:schemeClr val="tx1"/>
              </a:solidFill>
            </a:rPr>
            <a:t>торгівлею</a:t>
          </a:r>
          <a:r>
            <a:rPr lang="ru-RU" sz="2000" kern="1200" dirty="0" smtClean="0">
              <a:solidFill>
                <a:schemeClr val="tx1"/>
              </a:solidFill>
            </a:rPr>
            <a:t> людьми і з </a:t>
          </a:r>
          <a:r>
            <a:rPr lang="ru-RU" sz="2000" kern="1200" dirty="0" err="1" smtClean="0">
              <a:solidFill>
                <a:schemeClr val="tx1"/>
              </a:solidFill>
            </a:rPr>
            <a:t>експлуатацією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проституції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третіми</a:t>
          </a:r>
          <a:r>
            <a:rPr lang="ru-RU" sz="2000" kern="1200" dirty="0" smtClean="0">
              <a:solidFill>
                <a:schemeClr val="tx1"/>
              </a:solidFill>
            </a:rPr>
            <a:t> особами </a:t>
          </a:r>
          <a:r>
            <a:rPr lang="ru-RU" sz="2000" kern="1200" dirty="0" err="1" smtClean="0">
              <a:solidFill>
                <a:schemeClr val="tx1"/>
              </a:solidFill>
            </a:rPr>
            <a:t>від</a:t>
          </a:r>
          <a:r>
            <a:rPr lang="ru-RU" sz="2000" kern="1200" dirty="0" smtClean="0">
              <a:solidFill>
                <a:schemeClr val="tx1"/>
              </a:solidFill>
            </a:rPr>
            <a:t> 1949 р., </a:t>
          </a:r>
          <a:r>
            <a:rPr lang="ru-RU" sz="2000" kern="1200" dirty="0" err="1" smtClean="0">
              <a:solidFill>
                <a:schemeClr val="tx1"/>
              </a:solidFill>
            </a:rPr>
            <a:t>Декларація</a:t>
          </a:r>
          <a:r>
            <a:rPr lang="ru-RU" sz="2000" kern="1200" dirty="0" smtClean="0">
              <a:solidFill>
                <a:schemeClr val="tx1"/>
              </a:solidFill>
            </a:rPr>
            <a:t> про </a:t>
          </a:r>
          <a:r>
            <a:rPr lang="ru-RU" sz="2000" kern="1200" dirty="0" err="1" smtClean="0">
              <a:solidFill>
                <a:schemeClr val="tx1"/>
              </a:solidFill>
            </a:rPr>
            <a:t>ліквідацію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дискримінації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стосовно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жінок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від</a:t>
          </a:r>
          <a:r>
            <a:rPr lang="ru-RU" sz="2000" kern="1200" dirty="0" smtClean="0">
              <a:solidFill>
                <a:schemeClr val="tx1"/>
              </a:solidFill>
            </a:rPr>
            <a:t> 1967 р., </a:t>
          </a:r>
          <a:r>
            <a:rPr lang="ru-RU" sz="2000" kern="1200" dirty="0" err="1" smtClean="0">
              <a:solidFill>
                <a:schemeClr val="tx1"/>
              </a:solidFill>
            </a:rPr>
            <a:t>Резолюція</a:t>
          </a:r>
          <a:r>
            <a:rPr lang="ru-RU" sz="2000" kern="1200" dirty="0" smtClean="0">
              <a:solidFill>
                <a:schemeClr val="tx1"/>
              </a:solidFill>
            </a:rPr>
            <a:t> Ради </a:t>
          </a:r>
          <a:r>
            <a:rPr lang="ru-RU" sz="2000" kern="1200" dirty="0" err="1" smtClean="0">
              <a:solidFill>
                <a:schemeClr val="tx1"/>
              </a:solidFill>
            </a:rPr>
            <a:t>Безпеки</a:t>
          </a:r>
          <a:r>
            <a:rPr lang="ru-RU" sz="2000" kern="1200" dirty="0" smtClean="0">
              <a:solidFill>
                <a:schemeClr val="tx1"/>
              </a:solidFill>
            </a:rPr>
            <a:t> ООН №1325 (2000) «</a:t>
          </a:r>
          <a:r>
            <a:rPr lang="ru-RU" sz="2000" kern="1200" dirty="0" err="1" smtClean="0">
              <a:solidFill>
                <a:schemeClr val="tx1"/>
              </a:solidFill>
            </a:rPr>
            <a:t>Жінки</a:t>
          </a:r>
          <a:r>
            <a:rPr lang="ru-RU" sz="2000" kern="1200" dirty="0" smtClean="0">
              <a:solidFill>
                <a:schemeClr val="tx1"/>
              </a:solidFill>
            </a:rPr>
            <a:t>. Мир. </a:t>
          </a:r>
          <a:r>
            <a:rPr lang="ru-RU" sz="2000" kern="1200" dirty="0" err="1" smtClean="0">
              <a:solidFill>
                <a:schemeClr val="tx1"/>
              </a:solidFill>
            </a:rPr>
            <a:t>Безпека</a:t>
          </a:r>
          <a:r>
            <a:rPr lang="ru-RU" sz="2000" kern="1200" dirty="0" smtClean="0">
              <a:solidFill>
                <a:schemeClr val="tx1"/>
              </a:solidFill>
            </a:rPr>
            <a:t>» та </a:t>
          </a:r>
          <a:r>
            <a:rPr lang="ru-RU" sz="2000" kern="1200" dirty="0" err="1" smtClean="0">
              <a:solidFill>
                <a:schemeClr val="tx1"/>
              </a:solidFill>
            </a:rPr>
            <a:t>інших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резолюціях</a:t>
          </a:r>
          <a:r>
            <a:rPr lang="ru-RU" sz="2000" kern="1200" dirty="0" smtClean="0">
              <a:solidFill>
                <a:schemeClr val="tx1"/>
              </a:solidFill>
            </a:rPr>
            <a:t> у </a:t>
          </a:r>
          <a:r>
            <a:rPr lang="ru-RU" sz="2000" kern="1200" dirty="0" err="1" smtClean="0">
              <a:solidFill>
                <a:schemeClr val="tx1"/>
              </a:solidFill>
            </a:rPr>
            <a:t>цій</a:t>
          </a:r>
          <a:r>
            <a:rPr lang="ru-RU" sz="2000" kern="1200" dirty="0" smtClean="0">
              <a:solidFill>
                <a:schemeClr val="tx1"/>
              </a:solidFill>
            </a:rPr>
            <a:t> </a:t>
          </a:r>
          <a:r>
            <a:rPr lang="ru-RU" sz="2000" kern="1200" dirty="0" err="1" smtClean="0">
              <a:solidFill>
                <a:schemeClr val="tx1"/>
              </a:solidFill>
            </a:rPr>
            <a:t>сфері</a:t>
          </a:r>
          <a:r>
            <a:rPr lang="ru-RU" sz="2000" kern="1200" dirty="0" smtClean="0">
              <a:solidFill>
                <a:schemeClr val="tx1"/>
              </a:solidFill>
            </a:rPr>
            <a:t>. 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5240656" y="0"/>
        <a:ext cx="3160362" cy="490582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96E2DC-D7D6-452C-B74F-305965A85BE9}">
      <dsp:nvSpPr>
        <dsp:cNvPr id="0" name=""/>
        <dsp:cNvSpPr/>
      </dsp:nvSpPr>
      <dsp:spPr>
        <a:xfrm>
          <a:off x="0" y="18513"/>
          <a:ext cx="8584442" cy="135602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just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	Платформа </a:t>
          </a:r>
          <a:r>
            <a:rPr lang="ru-RU" sz="1900" kern="1200" dirty="0" err="1" smtClean="0"/>
            <a:t>дій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запропонувала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розробку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регіональних</a:t>
          </a:r>
          <a:r>
            <a:rPr lang="ru-RU" sz="1900" kern="1200" dirty="0" smtClean="0"/>
            <a:t> і </a:t>
          </a:r>
          <a:r>
            <a:rPr lang="ru-RU" sz="1900" kern="1200" dirty="0" err="1" smtClean="0"/>
            <a:t>національних</a:t>
          </a:r>
          <a:r>
            <a:rPr lang="ru-RU" sz="1900" kern="1200" dirty="0" smtClean="0"/>
            <a:t> платформ </a:t>
          </a:r>
          <a:r>
            <a:rPr lang="ru-RU" sz="1900" kern="1200" dirty="0" err="1" smtClean="0"/>
            <a:t>дій</a:t>
          </a:r>
          <a:r>
            <a:rPr lang="ru-RU" sz="1900" kern="1200" dirty="0" smtClean="0"/>
            <a:t>, </a:t>
          </a:r>
          <a:r>
            <a:rPr lang="ru-RU" sz="1900" kern="1200" dirty="0" err="1" smtClean="0"/>
            <a:t>що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повинні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враховувати</a:t>
          </a:r>
          <a:r>
            <a:rPr lang="ru-RU" sz="1900" kern="1200" dirty="0" smtClean="0"/>
            <a:t> всю </a:t>
          </a:r>
          <a:r>
            <a:rPr lang="ru-RU" sz="1900" kern="1200" dirty="0" err="1" smtClean="0"/>
            <a:t>специфіку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ситуації</a:t>
          </a:r>
          <a:r>
            <a:rPr lang="ru-RU" sz="1900" kern="1200" dirty="0" smtClean="0"/>
            <a:t> в </a:t>
          </a:r>
          <a:r>
            <a:rPr lang="ru-RU" sz="1900" kern="1200" dirty="0" err="1" smtClean="0"/>
            <a:t>регіоні</a:t>
          </a:r>
          <a:r>
            <a:rPr lang="ru-RU" sz="1900" kern="1200" dirty="0" smtClean="0"/>
            <a:t> й </a:t>
          </a:r>
          <a:r>
            <a:rPr lang="ru-RU" sz="1900" kern="1200" dirty="0" err="1" smtClean="0"/>
            <a:t>державі</a:t>
          </a:r>
          <a:r>
            <a:rPr lang="ru-RU" sz="1900" kern="1200" dirty="0" smtClean="0"/>
            <a:t>, як </a:t>
          </a:r>
          <a:r>
            <a:rPr lang="ru-RU" sz="1900" kern="1200" dirty="0" err="1" smtClean="0"/>
            <a:t>юридичну</a:t>
          </a:r>
          <a:r>
            <a:rPr lang="ru-RU" sz="1900" kern="1200" dirty="0" smtClean="0"/>
            <a:t>, так і </a:t>
          </a:r>
          <a:r>
            <a:rPr lang="ru-RU" sz="1900" kern="1200" dirty="0" err="1" smtClean="0"/>
            <a:t>традиційну</a:t>
          </a:r>
          <a:r>
            <a:rPr lang="ru-RU" sz="1900" kern="1200" dirty="0" smtClean="0"/>
            <a:t>, </a:t>
          </a:r>
          <a:r>
            <a:rPr lang="ru-RU" sz="1900" kern="1200" dirty="0" err="1" smtClean="0"/>
            <a:t>вказавши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програму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заходів</a:t>
          </a:r>
          <a:r>
            <a:rPr lang="ru-RU" sz="1900" kern="1200" dirty="0" smtClean="0"/>
            <a:t>, </a:t>
          </a:r>
          <a:r>
            <a:rPr lang="ru-RU" sz="1900" kern="1200" dirty="0" err="1" smtClean="0"/>
            <a:t>що</a:t>
          </a:r>
          <a:r>
            <a:rPr lang="ru-RU" sz="1900" kern="1200" dirty="0" smtClean="0"/>
            <a:t> дозволять </a:t>
          </a:r>
          <a:r>
            <a:rPr lang="ru-RU" sz="1900" kern="1200" dirty="0" err="1" smtClean="0"/>
            <a:t>реалізувати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глобальну</a:t>
          </a:r>
          <a:r>
            <a:rPr lang="ru-RU" sz="1900" kern="1200" dirty="0" smtClean="0"/>
            <a:t> Платформу </a:t>
          </a:r>
          <a:r>
            <a:rPr lang="ru-RU" sz="1900" kern="1200" dirty="0" err="1" smtClean="0"/>
            <a:t>дій</a:t>
          </a:r>
          <a:r>
            <a:rPr lang="ru-RU" sz="1900" kern="1200" dirty="0" smtClean="0"/>
            <a:t>. </a:t>
          </a:r>
          <a:endParaRPr lang="ru-RU" sz="1900" kern="1200" dirty="0"/>
        </a:p>
      </dsp:txBody>
      <dsp:txXfrm>
        <a:off x="66196" y="84709"/>
        <a:ext cx="8452050" cy="1223637"/>
      </dsp:txXfrm>
    </dsp:sp>
    <dsp:sp modelId="{8EA2FED3-8DFA-48F1-B1CD-8D5196602300}">
      <dsp:nvSpPr>
        <dsp:cNvPr id="0" name=""/>
        <dsp:cNvSpPr/>
      </dsp:nvSpPr>
      <dsp:spPr>
        <a:xfrm>
          <a:off x="0" y="1451035"/>
          <a:ext cx="8584442" cy="135602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just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	</a:t>
          </a:r>
          <a:r>
            <a:rPr lang="ru-RU" sz="1900" kern="1200" dirty="0" err="1" smtClean="0"/>
            <a:t>Важливим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досягненням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конференції</a:t>
          </a:r>
          <a:r>
            <a:rPr lang="ru-RU" sz="1900" kern="1200" dirty="0" smtClean="0"/>
            <a:t> стало </a:t>
          </a:r>
          <a:r>
            <a:rPr lang="ru-RU" sz="1900" kern="1200" dirty="0" err="1" smtClean="0"/>
            <a:t>введення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нової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гендерної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ідеології</a:t>
          </a:r>
          <a:r>
            <a:rPr lang="ru-RU" sz="1900" kern="1200" dirty="0" smtClean="0"/>
            <a:t> на </a:t>
          </a:r>
          <a:r>
            <a:rPr lang="ru-RU" sz="1900" kern="1200" dirty="0" err="1" smtClean="0"/>
            <a:t>міжнародно-політичну</a:t>
          </a:r>
          <a:r>
            <a:rPr lang="ru-RU" sz="1900" kern="1200" dirty="0" smtClean="0"/>
            <a:t> арену, </a:t>
          </a:r>
          <a:r>
            <a:rPr lang="ru-RU" sz="1900" kern="1200" dirty="0" err="1" smtClean="0"/>
            <a:t>що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ґрунтувалася</a:t>
          </a:r>
          <a:r>
            <a:rPr lang="ru-RU" sz="1900" kern="1200" dirty="0" smtClean="0"/>
            <a:t> на </a:t>
          </a:r>
          <a:r>
            <a:rPr lang="ru-RU" sz="1900" kern="1200" dirty="0" err="1" smtClean="0"/>
            <a:t>консенсусному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характері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взаємодії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жінок</a:t>
          </a:r>
          <a:r>
            <a:rPr lang="ru-RU" sz="1900" kern="1200" dirty="0" smtClean="0"/>
            <a:t> і </a:t>
          </a:r>
          <a:r>
            <a:rPr lang="ru-RU" sz="1900" kern="1200" dirty="0" err="1" smtClean="0"/>
            <a:t>чоловіків</a:t>
          </a:r>
          <a:r>
            <a:rPr lang="ru-RU" sz="1900" kern="1200" dirty="0" smtClean="0"/>
            <a:t> в </a:t>
          </a:r>
          <a:r>
            <a:rPr lang="ru-RU" sz="1900" kern="1200" dirty="0" err="1" smtClean="0"/>
            <a:t>інтересах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досягнення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рівноправності</a:t>
          </a:r>
          <a:r>
            <a:rPr lang="ru-RU" sz="1900" kern="1200" dirty="0" smtClean="0"/>
            <a:t> та </a:t>
          </a:r>
          <a:r>
            <a:rPr lang="ru-RU" sz="1900" kern="1200" dirty="0" err="1" smtClean="0"/>
            <a:t>розвитку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суспільства</a:t>
          </a:r>
          <a:r>
            <a:rPr lang="ru-RU" sz="1900" kern="1200" dirty="0" smtClean="0"/>
            <a:t>. </a:t>
          </a:r>
          <a:endParaRPr lang="ru-RU" sz="1900" kern="1200" dirty="0"/>
        </a:p>
      </dsp:txBody>
      <dsp:txXfrm>
        <a:off x="66196" y="1517231"/>
        <a:ext cx="8452050" cy="1223637"/>
      </dsp:txXfrm>
    </dsp:sp>
    <dsp:sp modelId="{88AECA68-0717-4F62-BDBB-89108BE93568}">
      <dsp:nvSpPr>
        <dsp:cNvPr id="0" name=""/>
        <dsp:cNvSpPr/>
      </dsp:nvSpPr>
      <dsp:spPr>
        <a:xfrm>
          <a:off x="0" y="2861785"/>
          <a:ext cx="8584442" cy="135602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just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	</a:t>
          </a:r>
          <a:r>
            <a:rPr lang="ru-RU" sz="1900" kern="1200" dirty="0" err="1" smtClean="0"/>
            <a:t>Ухвалена</a:t>
          </a:r>
          <a:r>
            <a:rPr lang="ru-RU" sz="1900" kern="1200" dirty="0" smtClean="0"/>
            <a:t> на </a:t>
          </a:r>
          <a:r>
            <a:rPr lang="ru-RU" sz="1900" kern="1200" dirty="0" err="1" smtClean="0"/>
            <a:t>Пекінській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конференції</a:t>
          </a:r>
          <a:r>
            <a:rPr lang="ru-RU" sz="1900" kern="1200" dirty="0" smtClean="0"/>
            <a:t> Платформа </a:t>
          </a:r>
          <a:r>
            <a:rPr lang="ru-RU" sz="1900" kern="1200" dirty="0" err="1" smtClean="0"/>
            <a:t>дій</a:t>
          </a:r>
          <a:r>
            <a:rPr lang="ru-RU" sz="1900" kern="1200" dirty="0" smtClean="0"/>
            <a:t> стала </a:t>
          </a:r>
          <a:r>
            <a:rPr lang="ru-RU" sz="1900" kern="1200" dirty="0" err="1" smtClean="0"/>
            <a:t>першою</a:t>
          </a:r>
          <a:r>
            <a:rPr lang="ru-RU" sz="1900" kern="1200" dirty="0" smtClean="0"/>
            <a:t> глобальною </a:t>
          </a:r>
          <a:r>
            <a:rPr lang="ru-RU" sz="1900" kern="1200" dirty="0" err="1" smtClean="0"/>
            <a:t>програмою</a:t>
          </a:r>
          <a:r>
            <a:rPr lang="ru-RU" sz="1900" kern="1200" dirty="0" smtClean="0"/>
            <a:t> з </a:t>
          </a:r>
          <a:r>
            <a:rPr lang="ru-RU" sz="1900" kern="1200" dirty="0" err="1" smtClean="0"/>
            <a:t>поліпшення</a:t>
          </a:r>
          <a:r>
            <a:rPr lang="ru-RU" sz="1900" kern="1200" dirty="0" smtClean="0"/>
            <a:t> становища </a:t>
          </a:r>
          <a:r>
            <a:rPr lang="ru-RU" sz="1900" kern="1200" dirty="0" err="1" smtClean="0"/>
            <a:t>жінок</a:t>
          </a:r>
          <a:r>
            <a:rPr lang="ru-RU" sz="1900" kern="1200" dirty="0" smtClean="0"/>
            <a:t> і </a:t>
          </a:r>
          <a:r>
            <a:rPr lang="ru-RU" sz="1900" kern="1200" dirty="0" err="1" smtClean="0"/>
            <a:t>розрахована</a:t>
          </a:r>
          <a:r>
            <a:rPr lang="ru-RU" sz="1900" kern="1200" dirty="0" smtClean="0"/>
            <a:t> не на десяток, а на </a:t>
          </a:r>
          <a:r>
            <a:rPr lang="ru-RU" sz="1900" kern="1200" dirty="0" err="1" smtClean="0"/>
            <a:t>кілька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десятків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років</a:t>
          </a:r>
          <a:r>
            <a:rPr lang="ru-RU" sz="1900" kern="1200" dirty="0" smtClean="0"/>
            <a:t>. </a:t>
          </a:r>
          <a:endParaRPr lang="ru-RU" sz="1900" kern="1200" dirty="0"/>
        </a:p>
      </dsp:txBody>
      <dsp:txXfrm>
        <a:off x="66196" y="2927981"/>
        <a:ext cx="8452050" cy="122363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AD8FBF-F0EE-448D-BD9D-69D3406C795A}">
      <dsp:nvSpPr>
        <dsp:cNvPr id="0" name=""/>
        <dsp:cNvSpPr/>
      </dsp:nvSpPr>
      <dsp:spPr>
        <a:xfrm>
          <a:off x="0" y="1746"/>
          <a:ext cx="78867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581CAE-95CF-4314-8647-3BA253051003}">
      <dsp:nvSpPr>
        <dsp:cNvPr id="0" name=""/>
        <dsp:cNvSpPr/>
      </dsp:nvSpPr>
      <dsp:spPr>
        <a:xfrm>
          <a:off x="0" y="1746"/>
          <a:ext cx="7886700" cy="6244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переводить у </a:t>
          </a:r>
          <a:r>
            <a:rPr lang="ru-RU" sz="1600" kern="1200" dirty="0" err="1" smtClean="0"/>
            <a:t>площину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реальних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зобов’язань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раніше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декларативні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положення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щодо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викорінення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насильства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проти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жінок</a:t>
          </a:r>
          <a:r>
            <a:rPr lang="ru-RU" sz="1600" kern="1200" dirty="0" smtClean="0"/>
            <a:t>;</a:t>
          </a:r>
          <a:endParaRPr lang="ru-RU" sz="1600" kern="1200" dirty="0"/>
        </a:p>
      </dsp:txBody>
      <dsp:txXfrm>
        <a:off x="0" y="1746"/>
        <a:ext cx="7886700" cy="624455"/>
      </dsp:txXfrm>
    </dsp:sp>
    <dsp:sp modelId="{9F26A115-23B5-4366-9A13-72C553E697FE}">
      <dsp:nvSpPr>
        <dsp:cNvPr id="0" name=""/>
        <dsp:cNvSpPr/>
      </dsp:nvSpPr>
      <dsp:spPr>
        <a:xfrm>
          <a:off x="0" y="626201"/>
          <a:ext cx="78867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A80F68-7180-4F3C-8FFD-0C7E55EC0F26}">
      <dsp:nvSpPr>
        <dsp:cNvPr id="0" name=""/>
        <dsp:cNvSpPr/>
      </dsp:nvSpPr>
      <dsp:spPr>
        <a:xfrm>
          <a:off x="0" y="626201"/>
          <a:ext cx="7886700" cy="6244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детально </a:t>
          </a:r>
          <a:r>
            <a:rPr lang="ru-RU" sz="1600" kern="1200" dirty="0" err="1" smtClean="0"/>
            <a:t>перераховує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види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насильства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проти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жінок</a:t>
          </a:r>
          <a:r>
            <a:rPr lang="ru-RU" sz="1600" kern="1200" dirty="0" smtClean="0"/>
            <a:t> та </a:t>
          </a:r>
          <a:r>
            <a:rPr lang="ru-RU" sz="1600" kern="1200" dirty="0" err="1" smtClean="0"/>
            <a:t>пропонує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змістовні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визначення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термінів</a:t>
          </a:r>
          <a:r>
            <a:rPr lang="ru-RU" sz="1600" kern="1200" dirty="0" smtClean="0"/>
            <a:t>;</a:t>
          </a:r>
          <a:endParaRPr lang="ru-RU" sz="1600" kern="1200" dirty="0"/>
        </a:p>
      </dsp:txBody>
      <dsp:txXfrm>
        <a:off x="0" y="626201"/>
        <a:ext cx="7886700" cy="624455"/>
      </dsp:txXfrm>
    </dsp:sp>
    <dsp:sp modelId="{F95ED2EB-769B-4967-8154-6D8981477529}">
      <dsp:nvSpPr>
        <dsp:cNvPr id="0" name=""/>
        <dsp:cNvSpPr/>
      </dsp:nvSpPr>
      <dsp:spPr>
        <a:xfrm>
          <a:off x="0" y="1250657"/>
          <a:ext cx="78867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515063-5F29-47E2-A1F1-76A1C0F1B1EB}">
      <dsp:nvSpPr>
        <dsp:cNvPr id="0" name=""/>
        <dsp:cNvSpPr/>
      </dsp:nvSpPr>
      <dsp:spPr>
        <a:xfrm>
          <a:off x="0" y="1250657"/>
          <a:ext cx="7878998" cy="7821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/>
            <a:t>зобов’язує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встановити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кримінальну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відповідальність</a:t>
          </a:r>
          <a:r>
            <a:rPr lang="ru-RU" sz="1600" u="sng" kern="1200" dirty="0" smtClean="0"/>
            <a:t> </a:t>
          </a:r>
          <a:r>
            <a:rPr lang="ru-RU" sz="1600" kern="1200" dirty="0" smtClean="0"/>
            <a:t>за </a:t>
          </a:r>
          <a:r>
            <a:rPr lang="ru-RU" sz="1600" kern="1200" dirty="0" err="1" smtClean="0"/>
            <a:t>домашнє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насильство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переслідування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сексуальні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домагання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каліцтво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жіночих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геніталій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примусовий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шлюб</a:t>
          </a:r>
          <a:r>
            <a:rPr lang="ru-RU" sz="1600" kern="1200" dirty="0" smtClean="0"/>
            <a:t>, та </a:t>
          </a:r>
          <a:r>
            <a:rPr lang="ru-RU" sz="1600" kern="1200" dirty="0" err="1" smtClean="0"/>
            <a:t>інші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види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насильства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проти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жінок</a:t>
          </a:r>
          <a:r>
            <a:rPr lang="ru-RU" sz="1600" kern="1200" dirty="0" smtClean="0"/>
            <a:t>;</a:t>
          </a:r>
          <a:endParaRPr lang="ru-RU" sz="1600" kern="1200" dirty="0"/>
        </a:p>
      </dsp:txBody>
      <dsp:txXfrm>
        <a:off x="0" y="1250657"/>
        <a:ext cx="7878998" cy="782111"/>
      </dsp:txXfrm>
    </dsp:sp>
    <dsp:sp modelId="{38E4BABC-5838-4258-816D-EA19F0C90AEF}">
      <dsp:nvSpPr>
        <dsp:cNvPr id="0" name=""/>
        <dsp:cNvSpPr/>
      </dsp:nvSpPr>
      <dsp:spPr>
        <a:xfrm>
          <a:off x="0" y="2032768"/>
          <a:ext cx="78867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4571A4-B63A-467B-9BF4-F233880C4DF1}">
      <dsp:nvSpPr>
        <dsp:cNvPr id="0" name=""/>
        <dsp:cNvSpPr/>
      </dsp:nvSpPr>
      <dsp:spPr>
        <a:xfrm>
          <a:off x="0" y="2032768"/>
          <a:ext cx="7886700" cy="6244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/>
            <a:t>зобов’язує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створити</a:t>
          </a:r>
          <a:r>
            <a:rPr lang="ru-RU" sz="1600" kern="1200" dirty="0" smtClean="0"/>
            <a:t> систему </a:t>
          </a:r>
          <a:r>
            <a:rPr lang="ru-RU" sz="1600" kern="1200" dirty="0" err="1" smtClean="0"/>
            <a:t>комплексної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підтримки</a:t>
          </a:r>
          <a:r>
            <a:rPr lang="ru-RU" sz="1600" kern="1200" dirty="0" smtClean="0"/>
            <a:t> жертв </a:t>
          </a:r>
          <a:r>
            <a:rPr lang="ru-RU" sz="1600" kern="1200" dirty="0" err="1" smtClean="0"/>
            <a:t>насильства</a:t>
          </a:r>
          <a:r>
            <a:rPr lang="ru-RU" sz="1600" kern="1200" dirty="0" smtClean="0"/>
            <a:t>, у тому </a:t>
          </a:r>
          <a:r>
            <a:rPr lang="ru-RU" sz="1600" kern="1200" dirty="0" err="1" smtClean="0"/>
            <a:t>числі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притулки</a:t>
          </a:r>
          <a:r>
            <a:rPr lang="ru-RU" sz="1600" kern="1200" dirty="0" smtClean="0"/>
            <a:t> та </a:t>
          </a:r>
          <a:r>
            <a:rPr lang="ru-RU" sz="1600" kern="1200" dirty="0" err="1" smtClean="0"/>
            <a:t>телефонні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лінії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допомоги</a:t>
          </a:r>
          <a:r>
            <a:rPr lang="ru-RU" sz="1600" kern="1200" dirty="0" smtClean="0"/>
            <a:t>;</a:t>
          </a:r>
          <a:endParaRPr lang="ru-RU" sz="1600" kern="1200" dirty="0"/>
        </a:p>
      </dsp:txBody>
      <dsp:txXfrm>
        <a:off x="0" y="2032768"/>
        <a:ext cx="7886700" cy="624455"/>
      </dsp:txXfrm>
    </dsp:sp>
    <dsp:sp modelId="{34EDEF34-5872-40C1-8A2A-22632C0664A3}">
      <dsp:nvSpPr>
        <dsp:cNvPr id="0" name=""/>
        <dsp:cNvSpPr/>
      </dsp:nvSpPr>
      <dsp:spPr>
        <a:xfrm>
          <a:off x="0" y="2657223"/>
          <a:ext cx="78867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D6735D-8A2C-4582-98D5-E66DD454B850}">
      <dsp:nvSpPr>
        <dsp:cNvPr id="0" name=""/>
        <dsp:cNvSpPr/>
      </dsp:nvSpPr>
      <dsp:spPr>
        <a:xfrm>
          <a:off x="0" y="2657223"/>
          <a:ext cx="7886700" cy="6244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/>
            <a:t>зобов’язує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держави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забезпечити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доступність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захисних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заходів</a:t>
          </a:r>
          <a:r>
            <a:rPr lang="ru-RU" sz="1600" kern="1200" dirty="0" smtClean="0"/>
            <a:t> та </a:t>
          </a:r>
          <a:r>
            <a:rPr lang="ru-RU" sz="1600" kern="1200" dirty="0" err="1" smtClean="0"/>
            <a:t>встановлює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нові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підходи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щодо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розслідування</a:t>
          </a:r>
          <a:r>
            <a:rPr lang="ru-RU" sz="1600" kern="1200" dirty="0" smtClean="0"/>
            <a:t> та </a:t>
          </a:r>
          <a:r>
            <a:rPr lang="ru-RU" sz="1600" kern="1200" dirty="0" err="1" smtClean="0"/>
            <a:t>доказів</a:t>
          </a:r>
          <a:r>
            <a:rPr lang="ru-RU" sz="1600" kern="1200" dirty="0" smtClean="0"/>
            <a:t> у </a:t>
          </a:r>
          <a:r>
            <a:rPr lang="ru-RU" sz="1600" kern="1200" dirty="0" err="1" smtClean="0"/>
            <a:t>даній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сфері</a:t>
          </a:r>
          <a:r>
            <a:rPr lang="ru-RU" sz="1600" kern="1200" dirty="0" smtClean="0"/>
            <a:t>;</a:t>
          </a:r>
          <a:endParaRPr lang="ru-RU" sz="1600" kern="1200" dirty="0"/>
        </a:p>
      </dsp:txBody>
      <dsp:txXfrm>
        <a:off x="0" y="2657223"/>
        <a:ext cx="7886700" cy="624455"/>
      </dsp:txXfrm>
    </dsp:sp>
    <dsp:sp modelId="{FC46896C-3967-41A8-BC9C-C8E68CFCCED2}">
      <dsp:nvSpPr>
        <dsp:cNvPr id="0" name=""/>
        <dsp:cNvSpPr/>
      </dsp:nvSpPr>
      <dsp:spPr>
        <a:xfrm>
          <a:off x="0" y="3281678"/>
          <a:ext cx="78867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C1C75F-E267-49C9-8071-CBBBDC575A23}">
      <dsp:nvSpPr>
        <dsp:cNvPr id="0" name=""/>
        <dsp:cNvSpPr/>
      </dsp:nvSpPr>
      <dsp:spPr>
        <a:xfrm>
          <a:off x="0" y="3281678"/>
          <a:ext cx="7886700" cy="6244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/>
            <a:t>встановлює механізм моніторингу ефективності застосування положень Конвенції на практиці;</a:t>
          </a:r>
          <a:endParaRPr lang="ru-RU" sz="1600" kern="1200"/>
        </a:p>
      </dsp:txBody>
      <dsp:txXfrm>
        <a:off x="0" y="3281678"/>
        <a:ext cx="7886700" cy="624455"/>
      </dsp:txXfrm>
    </dsp:sp>
    <dsp:sp modelId="{2821B7FF-05E9-472B-BF0C-67A562B0E1B6}">
      <dsp:nvSpPr>
        <dsp:cNvPr id="0" name=""/>
        <dsp:cNvSpPr/>
      </dsp:nvSpPr>
      <dsp:spPr>
        <a:xfrm>
          <a:off x="0" y="3906133"/>
          <a:ext cx="78867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0D4336-692E-491D-BC16-C66AC612BC17}">
      <dsp:nvSpPr>
        <dsp:cNvPr id="0" name=""/>
        <dsp:cNvSpPr/>
      </dsp:nvSpPr>
      <dsp:spPr>
        <a:xfrm>
          <a:off x="0" y="3906133"/>
          <a:ext cx="7886700" cy="6244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/>
            <a:t>зобов’язує створити систему збору статистичних даних про випадки насильства, підтримувати відповідні дослідження;</a:t>
          </a:r>
          <a:endParaRPr lang="ru-RU" sz="1600" kern="1200"/>
        </a:p>
      </dsp:txBody>
      <dsp:txXfrm>
        <a:off x="0" y="3906133"/>
        <a:ext cx="7886700" cy="624455"/>
      </dsp:txXfrm>
    </dsp:sp>
    <dsp:sp modelId="{E0F57D7D-8D0B-4EF4-A207-C0583DF1B626}">
      <dsp:nvSpPr>
        <dsp:cNvPr id="0" name=""/>
        <dsp:cNvSpPr/>
      </dsp:nvSpPr>
      <dsp:spPr>
        <a:xfrm>
          <a:off x="0" y="4530589"/>
          <a:ext cx="78867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70A727-3625-4247-83DB-3AF61F8FF892}">
      <dsp:nvSpPr>
        <dsp:cNvPr id="0" name=""/>
        <dsp:cNvSpPr/>
      </dsp:nvSpPr>
      <dsp:spPr>
        <a:xfrm>
          <a:off x="0" y="4530589"/>
          <a:ext cx="7886700" cy="6244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/>
            <a:t>забороняє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виправдовувати</a:t>
          </a:r>
          <a:r>
            <a:rPr lang="ru-RU" sz="1600" kern="1200" dirty="0" smtClean="0"/>
            <a:t> будь-</a:t>
          </a:r>
          <a:r>
            <a:rPr lang="ru-RU" sz="1600" kern="1200" dirty="0" err="1" smtClean="0"/>
            <a:t>які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акти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насильства</a:t>
          </a:r>
          <a:r>
            <a:rPr lang="ru-RU" sz="1600" kern="1200" dirty="0" smtClean="0"/>
            <a:t> культурою, </a:t>
          </a:r>
          <a:r>
            <a:rPr lang="ru-RU" sz="1600" kern="1200" dirty="0" err="1" smtClean="0"/>
            <a:t>звичаями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релігією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традиціями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тощо</a:t>
          </a:r>
          <a:r>
            <a:rPr lang="ru-RU" sz="1600" kern="1200" dirty="0" smtClean="0"/>
            <a:t>.</a:t>
          </a:r>
          <a:endParaRPr lang="ru-RU" sz="1600" kern="1200" dirty="0"/>
        </a:p>
      </dsp:txBody>
      <dsp:txXfrm>
        <a:off x="0" y="4530589"/>
        <a:ext cx="7886700" cy="62445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69B6DB-EA5D-4A8F-B18A-24B7F80BC268}">
      <dsp:nvSpPr>
        <dsp:cNvPr id="0" name=""/>
        <dsp:cNvSpPr/>
      </dsp:nvSpPr>
      <dsp:spPr>
        <a:xfrm>
          <a:off x="548332" y="0"/>
          <a:ext cx="7443486" cy="4658264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0A69EFD-04D6-4092-B1E5-8FC2B6DB310D}">
      <dsp:nvSpPr>
        <dsp:cNvPr id="0" name=""/>
        <dsp:cNvSpPr/>
      </dsp:nvSpPr>
      <dsp:spPr>
        <a:xfrm>
          <a:off x="163899" y="138024"/>
          <a:ext cx="3752045" cy="186369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u="sng" kern="1200" dirty="0" smtClean="0"/>
            <a:t>Попередження </a:t>
          </a:r>
          <a:r>
            <a:rPr lang="uk-UA" sz="1800" b="1" u="none" kern="1200" dirty="0" smtClean="0"/>
            <a:t>– </a:t>
          </a:r>
          <a:r>
            <a:rPr lang="uk-UA" sz="1800" kern="1200" dirty="0" smtClean="0"/>
            <a:t>запобігання сексуальному та ґендерному насильству, а також усвідомленню ґендерної проблематики у системах раннього попередження конфліктів.</a:t>
          </a:r>
          <a:endParaRPr lang="ru-RU" sz="1800" kern="1200" dirty="0"/>
        </a:p>
      </dsp:txBody>
      <dsp:txXfrm>
        <a:off x="254877" y="229002"/>
        <a:ext cx="3570089" cy="1681740"/>
      </dsp:txXfrm>
    </dsp:sp>
    <dsp:sp modelId="{10EC5BFC-B11C-4719-821B-6FD32CBE5A75}">
      <dsp:nvSpPr>
        <dsp:cNvPr id="0" name=""/>
        <dsp:cNvSpPr/>
      </dsp:nvSpPr>
      <dsp:spPr>
        <a:xfrm>
          <a:off x="4514330" y="138415"/>
          <a:ext cx="4025820" cy="189742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u="sng" kern="1200" dirty="0" smtClean="0"/>
            <a:t>Захист</a:t>
          </a:r>
          <a:r>
            <a:rPr lang="uk-UA" sz="1800" kern="1200" dirty="0" smtClean="0"/>
            <a:t> – покращення безпеки жінок та дівчат, фізичного та психічного здоров'я, економічної безпеки та загального добробуту.</a:t>
          </a:r>
          <a:endParaRPr lang="ru-RU" sz="1800" kern="1200" dirty="0"/>
        </a:p>
      </dsp:txBody>
      <dsp:txXfrm>
        <a:off x="4606955" y="231040"/>
        <a:ext cx="3840570" cy="1712172"/>
      </dsp:txXfrm>
    </dsp:sp>
    <dsp:sp modelId="{056A8923-AD2C-45FF-AD90-16F28FF22FBA}">
      <dsp:nvSpPr>
        <dsp:cNvPr id="0" name=""/>
        <dsp:cNvSpPr/>
      </dsp:nvSpPr>
      <dsp:spPr>
        <a:xfrm>
          <a:off x="119748" y="2539778"/>
          <a:ext cx="3977747" cy="152839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u="sng" kern="1200" dirty="0" smtClean="0"/>
            <a:t>Участь</a:t>
          </a:r>
          <a:r>
            <a:rPr lang="uk-UA" sz="1600" kern="1200" dirty="0" smtClean="0"/>
            <a:t> – сприяння участі жінок у мирних процесах, збільшенні кількості жінок на всіх рівнях інституцій, що приймають рішення, та налагодження партнерських відносин з місцевими жіночими організаціями.</a:t>
          </a:r>
          <a:endParaRPr lang="ru-RU" sz="1600" kern="1200" dirty="0"/>
        </a:p>
      </dsp:txBody>
      <dsp:txXfrm>
        <a:off x="194358" y="2614388"/>
        <a:ext cx="3828527" cy="1379175"/>
      </dsp:txXfrm>
    </dsp:sp>
    <dsp:sp modelId="{62EE08C2-212F-434A-BF60-C1B805B49842}">
      <dsp:nvSpPr>
        <dsp:cNvPr id="0" name=""/>
        <dsp:cNvSpPr/>
      </dsp:nvSpPr>
      <dsp:spPr>
        <a:xfrm>
          <a:off x="4409817" y="2611869"/>
          <a:ext cx="4130333" cy="158056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u="sng" kern="1200" dirty="0" smtClean="0"/>
            <a:t>Відновлення</a:t>
          </a:r>
          <a:r>
            <a:rPr lang="uk-UA" sz="1800" kern="1200" dirty="0" smtClean="0"/>
            <a:t> – забезпечення рівного розподілу допомоги жінкам та дівчатам та враховувати ґендерну перспективу у справі надання допомоги та відновлення.</a:t>
          </a:r>
          <a:endParaRPr lang="ru-RU" sz="1800" kern="1200" dirty="0"/>
        </a:p>
      </dsp:txBody>
      <dsp:txXfrm>
        <a:off x="4486974" y="2689026"/>
        <a:ext cx="3976019" cy="142625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307652-8B90-4187-BFF9-B280E5468DB0}">
      <dsp:nvSpPr>
        <dsp:cNvPr id="0" name=""/>
        <dsp:cNvSpPr/>
      </dsp:nvSpPr>
      <dsp:spPr>
        <a:xfrm rot="5400000">
          <a:off x="580315" y="1098661"/>
          <a:ext cx="1714510" cy="206912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A6B26F-BA8A-46C2-B143-B251216ACE47}">
      <dsp:nvSpPr>
        <dsp:cNvPr id="0" name=""/>
        <dsp:cNvSpPr/>
      </dsp:nvSpPr>
      <dsp:spPr>
        <a:xfrm>
          <a:off x="382339" y="1747"/>
          <a:ext cx="3480122" cy="1379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Рада Європи</a:t>
          </a:r>
          <a:endParaRPr lang="ru-RU" sz="2400" kern="1200" dirty="0"/>
        </a:p>
      </dsp:txBody>
      <dsp:txXfrm>
        <a:off x="422741" y="42149"/>
        <a:ext cx="3399318" cy="1298609"/>
      </dsp:txXfrm>
    </dsp:sp>
    <dsp:sp modelId="{AB52D559-5F2E-47AE-824D-F0B64704176D}">
      <dsp:nvSpPr>
        <dsp:cNvPr id="0" name=""/>
        <dsp:cNvSpPr/>
      </dsp:nvSpPr>
      <dsp:spPr>
        <a:xfrm rot="5400000">
          <a:off x="580315" y="2822928"/>
          <a:ext cx="1714510" cy="206912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638D06-365A-4E3B-8EF2-ADC8FE07F756}">
      <dsp:nvSpPr>
        <dsp:cNvPr id="0" name=""/>
        <dsp:cNvSpPr/>
      </dsp:nvSpPr>
      <dsp:spPr>
        <a:xfrm>
          <a:off x="382339" y="1726014"/>
          <a:ext cx="3480122" cy="1379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Організація Об'єднаних Націй </a:t>
          </a:r>
          <a:endParaRPr lang="ru-RU" sz="2400" kern="1200" dirty="0"/>
        </a:p>
      </dsp:txBody>
      <dsp:txXfrm>
        <a:off x="422741" y="1766416"/>
        <a:ext cx="3399318" cy="1298609"/>
      </dsp:txXfrm>
    </dsp:sp>
    <dsp:sp modelId="{A681E41B-E328-4541-BDF7-87348E138D18}">
      <dsp:nvSpPr>
        <dsp:cNvPr id="0" name=""/>
        <dsp:cNvSpPr/>
      </dsp:nvSpPr>
      <dsp:spPr>
        <a:xfrm>
          <a:off x="3864311" y="598962"/>
          <a:ext cx="4224031" cy="206912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7C94EC-E1BB-43DD-9A7B-5395DBB37B73}">
      <dsp:nvSpPr>
        <dsp:cNvPr id="0" name=""/>
        <dsp:cNvSpPr/>
      </dsp:nvSpPr>
      <dsp:spPr>
        <a:xfrm>
          <a:off x="382339" y="3450281"/>
          <a:ext cx="3480122" cy="1379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Національний демократичний інститут (НДІ)</a:t>
          </a:r>
          <a:endParaRPr lang="ru-RU" sz="2400" kern="1200" dirty="0"/>
        </a:p>
      </dsp:txBody>
      <dsp:txXfrm>
        <a:off x="422741" y="3490683"/>
        <a:ext cx="3399318" cy="1298609"/>
      </dsp:txXfrm>
    </dsp:sp>
    <dsp:sp modelId="{E7B97ECD-8406-4096-8490-A2DD51820C00}">
      <dsp:nvSpPr>
        <dsp:cNvPr id="0" name=""/>
        <dsp:cNvSpPr/>
      </dsp:nvSpPr>
      <dsp:spPr>
        <a:xfrm rot="16200000">
          <a:off x="4819115" y="2822928"/>
          <a:ext cx="1714510" cy="206912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D5B480-25B2-4F58-90E1-040370B94D49}">
      <dsp:nvSpPr>
        <dsp:cNvPr id="0" name=""/>
        <dsp:cNvSpPr/>
      </dsp:nvSpPr>
      <dsp:spPr>
        <a:xfrm>
          <a:off x="4621138" y="3450281"/>
          <a:ext cx="3480122" cy="1379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Агентство США з міжнародного розвитку (USAID)</a:t>
          </a:r>
          <a:endParaRPr lang="ru-RU" sz="2400" kern="1200" dirty="0"/>
        </a:p>
      </dsp:txBody>
      <dsp:txXfrm>
        <a:off x="4661540" y="3490683"/>
        <a:ext cx="3399318" cy="1298609"/>
      </dsp:txXfrm>
    </dsp:sp>
    <dsp:sp modelId="{0A72EA42-28FB-4AFD-B65C-0348A87E4929}">
      <dsp:nvSpPr>
        <dsp:cNvPr id="0" name=""/>
        <dsp:cNvSpPr/>
      </dsp:nvSpPr>
      <dsp:spPr>
        <a:xfrm rot="16200000">
          <a:off x="4819115" y="1098661"/>
          <a:ext cx="1714510" cy="206912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E844D6-5BE3-4D72-A359-84904E021FDC}">
      <dsp:nvSpPr>
        <dsp:cNvPr id="0" name=""/>
        <dsp:cNvSpPr/>
      </dsp:nvSpPr>
      <dsp:spPr>
        <a:xfrm>
          <a:off x="4621138" y="1726014"/>
          <a:ext cx="3480122" cy="1379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smtClean="0"/>
            <a:t>Шведське агентство з питань міжнародного розвитку (SIDA)</a:t>
          </a:r>
          <a:endParaRPr lang="ru-RU" sz="2400" kern="1200" dirty="0"/>
        </a:p>
      </dsp:txBody>
      <dsp:txXfrm>
        <a:off x="4661540" y="1766416"/>
        <a:ext cx="3399318" cy="1298609"/>
      </dsp:txXfrm>
    </dsp:sp>
    <dsp:sp modelId="{FCE87634-1443-4B95-B5DF-BE7ADF5B3BA8}">
      <dsp:nvSpPr>
        <dsp:cNvPr id="0" name=""/>
        <dsp:cNvSpPr/>
      </dsp:nvSpPr>
      <dsp:spPr>
        <a:xfrm>
          <a:off x="4621138" y="1747"/>
          <a:ext cx="3480122" cy="1379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ОБСЄ</a:t>
          </a:r>
          <a:endParaRPr lang="ru-RU" sz="2400" kern="1200" dirty="0"/>
        </a:p>
      </dsp:txBody>
      <dsp:txXfrm>
        <a:off x="4661540" y="42149"/>
        <a:ext cx="3399318" cy="129860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613819-755D-43F7-9E05-6C630DFE0068}" type="datetimeFigureOut">
              <a:rPr lang="ru-RU" smtClean="0"/>
              <a:t>21.01.2019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908560-3ACC-45F7-B941-880BBE9690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13566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914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94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002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464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076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1/21/2019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74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1/21/2019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097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1/21/2019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073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1/21/2019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37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1/21/2019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878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1/21/2019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276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7815E-F7B8-4E93-9F6C-89F6C3C8DBB8}" type="datetimeFigureOut">
              <a:rPr lang="en-US" smtClean="0"/>
              <a:t>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459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3" Type="http://schemas.openxmlformats.org/officeDocument/2006/relationships/diagramLayout" Target="../diagrams/layout10.xml"/><Relationship Id="rId7" Type="http://schemas.openxmlformats.org/officeDocument/2006/relationships/diagramData" Target="../diagrams/data11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11" Type="http://schemas.microsoft.com/office/2007/relationships/diagramDrawing" Target="../diagrams/drawing11.xml"/><Relationship Id="rId5" Type="http://schemas.openxmlformats.org/officeDocument/2006/relationships/diagramColors" Target="../diagrams/colors10.xml"/><Relationship Id="rId10" Type="http://schemas.openxmlformats.org/officeDocument/2006/relationships/diagramColors" Target="../diagrams/colors11.xml"/><Relationship Id="rId4" Type="http://schemas.openxmlformats.org/officeDocument/2006/relationships/diagramQuickStyle" Target="../diagrams/quickStyle10.xml"/><Relationship Id="rId9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6571" y="1436914"/>
            <a:ext cx="4027715" cy="2547257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latin typeface="Times New Roman"/>
                <a:ea typeface="Times New Roman"/>
              </a:rPr>
              <a:t>МІЖНАРОДНИЙ МЕХАНІЗМ ЗАБЕЗПЕЧЕННЯ ГЕНДЕРНОЇ РІВНОСТІ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7457" y="283029"/>
            <a:ext cx="4006742" cy="718456"/>
          </a:xfrm>
        </p:spPr>
        <p:txBody>
          <a:bodyPr/>
          <a:lstStyle/>
          <a:p>
            <a:r>
              <a:rPr lang="uk-UA" b="1" dirty="0">
                <a:latin typeface="Times New Roman"/>
                <a:ea typeface="Times New Roman"/>
              </a:rPr>
              <a:t>ТЕМА </a:t>
            </a:r>
            <a:r>
              <a:rPr lang="uk-UA" b="1" dirty="0" smtClean="0">
                <a:latin typeface="Times New Roman"/>
                <a:ea typeface="Times New Roman"/>
              </a:rPr>
              <a:t>№</a:t>
            </a:r>
            <a:r>
              <a:rPr lang="ru-RU" b="1" dirty="0">
                <a:latin typeface="Times New Roman"/>
                <a:ea typeface="Times New Roman"/>
              </a:rPr>
              <a:t>4</a:t>
            </a:r>
            <a:r>
              <a:rPr lang="uk-UA" b="1" dirty="0" smtClean="0">
                <a:latin typeface="Times New Roman"/>
                <a:ea typeface="Times New Roman"/>
              </a:rPr>
              <a:t>. </a:t>
            </a:r>
          </a:p>
          <a:p>
            <a:endParaRPr lang="uk-UA" b="1" dirty="0">
              <a:latin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436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980" y="362310"/>
            <a:ext cx="8170293" cy="879894"/>
          </a:xfrm>
        </p:spPr>
        <p:txBody>
          <a:bodyPr>
            <a:normAutofit fontScale="90000"/>
          </a:bodyPr>
          <a:lstStyle/>
          <a:p>
            <a:pPr algn="r"/>
            <a:r>
              <a:rPr lang="uk-UA" sz="2800" b="1" dirty="0"/>
              <a:t>Резолюція Ради Безпеки ООН 1325 «Жінки, мир, безпека» прийнята </a:t>
            </a:r>
            <a:r>
              <a:rPr lang="uk-UA" sz="2800" b="1" dirty="0" smtClean="0"/>
              <a:t>від 31 </a:t>
            </a:r>
            <a:r>
              <a:rPr lang="uk-UA" sz="2800" b="1" dirty="0"/>
              <a:t>жовтня 2000 </a:t>
            </a:r>
            <a:r>
              <a:rPr lang="uk-UA" sz="2800" b="1" dirty="0" smtClean="0"/>
              <a:t>р.</a:t>
            </a:r>
            <a:endParaRPr lang="ru-RU" sz="3600" dirty="0"/>
          </a:p>
        </p:txBody>
      </p:sp>
      <p:sp>
        <p:nvSpPr>
          <p:cNvPr id="4" name="Місце для вмісту 2">
            <a:extLst>
              <a:ext uri="{FF2B5EF4-FFF2-40B4-BE49-F238E27FC236}">
                <a16:creationId xmlns="" xmlns:a16="http://schemas.microsoft.com/office/drawing/2014/main" id="{EF569FA3-7563-014C-A40D-BC6D5A5906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1586" y="1346045"/>
            <a:ext cx="7886700" cy="82813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uk-UA" b="1" dirty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основних сфери  реалізації Резолюції 1325:</a:t>
            </a:r>
            <a:endParaRPr lang="ru-RU" dirty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4242891787"/>
              </p:ext>
            </p:extLst>
          </p:nvPr>
        </p:nvGraphicFramePr>
        <p:xfrm>
          <a:off x="327804" y="2199736"/>
          <a:ext cx="8540151" cy="4658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362134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1650649"/>
              </p:ext>
            </p:extLst>
          </p:nvPr>
        </p:nvGraphicFramePr>
        <p:xfrm>
          <a:off x="342901" y="1581330"/>
          <a:ext cx="8483600" cy="48314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762000" y="257086"/>
            <a:ext cx="82486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/>
              <a:t>Різні</a:t>
            </a:r>
            <a:r>
              <a:rPr lang="ru-RU" sz="2400" b="1" dirty="0"/>
              <a:t> </a:t>
            </a:r>
            <a:r>
              <a:rPr lang="ru-RU" sz="2400" b="1" dirty="0" err="1"/>
              <a:t>міжнародні</a:t>
            </a:r>
            <a:r>
              <a:rPr lang="ru-RU" sz="2400" b="1" dirty="0"/>
              <a:t> </a:t>
            </a:r>
            <a:r>
              <a:rPr lang="ru-RU" sz="2400" b="1" dirty="0" err="1" smtClean="0"/>
              <a:t>організації</a:t>
            </a:r>
            <a:r>
              <a:rPr lang="ru-RU" sz="2400" b="1" dirty="0"/>
              <a:t> </a:t>
            </a:r>
            <a:r>
              <a:rPr lang="ru-RU" sz="2400" b="1" dirty="0" smtClean="0"/>
              <a:t> </a:t>
            </a:r>
            <a:r>
              <a:rPr lang="ru-RU" sz="2400" b="1" dirty="0"/>
              <a:t>активно </a:t>
            </a:r>
            <a:r>
              <a:rPr lang="ru-RU" sz="2400" b="1" dirty="0" err="1"/>
              <a:t>підтримують</a:t>
            </a:r>
            <a:r>
              <a:rPr lang="ru-RU" sz="2400" b="1" dirty="0"/>
              <a:t> </a:t>
            </a:r>
            <a:r>
              <a:rPr lang="ru-RU" sz="2400" b="1" dirty="0" err="1"/>
              <a:t>українські</a:t>
            </a:r>
            <a:r>
              <a:rPr lang="ru-RU" sz="2400" b="1" dirty="0"/>
              <a:t> </a:t>
            </a:r>
            <a:r>
              <a:rPr lang="ru-RU" sz="2400" b="1" dirty="0" err="1"/>
              <a:t>державні</a:t>
            </a:r>
            <a:r>
              <a:rPr lang="ru-RU" sz="2400" b="1" dirty="0"/>
              <a:t> установи у </a:t>
            </a:r>
            <a:r>
              <a:rPr lang="ru-RU" sz="2400" b="1" dirty="0" err="1"/>
              <a:t>створенні</a:t>
            </a:r>
            <a:r>
              <a:rPr lang="ru-RU" sz="2400" b="1" dirty="0"/>
              <a:t> </a:t>
            </a:r>
            <a:r>
              <a:rPr lang="ru-RU" sz="2400" b="1" dirty="0" smtClean="0"/>
              <a:t>та </a:t>
            </a:r>
            <a:r>
              <a:rPr lang="ru-RU" sz="2400" b="1" dirty="0" err="1"/>
              <a:t>реалізації</a:t>
            </a:r>
            <a:r>
              <a:rPr lang="ru-RU" sz="2400" b="1" dirty="0"/>
              <a:t> </a:t>
            </a:r>
            <a:r>
              <a:rPr lang="ru-RU" sz="2400" b="1" dirty="0" err="1"/>
              <a:t>політики</a:t>
            </a:r>
            <a:r>
              <a:rPr lang="ru-RU" sz="2400" b="1" dirty="0"/>
              <a:t> </a:t>
            </a:r>
            <a:r>
              <a:rPr lang="ru-RU" sz="2400" b="1" dirty="0" err="1"/>
              <a:t>гендерної</a:t>
            </a:r>
            <a:r>
              <a:rPr lang="ru-RU" sz="2400" b="1" dirty="0"/>
              <a:t> </a:t>
            </a:r>
            <a:r>
              <a:rPr lang="ru-RU" sz="2400" b="1" dirty="0" err="1" smtClean="0"/>
              <a:t>рівності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3931242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46663" y="1073150"/>
            <a:ext cx="7124131" cy="3038238"/>
          </a:xfrm>
        </p:spPr>
        <p:txBody>
          <a:bodyPr>
            <a:normAutofit fontScale="92500" lnSpcReduction="20000"/>
          </a:bodyPr>
          <a:lstStyle/>
          <a:p>
            <a:pPr marL="0" indent="0" algn="r">
              <a:buNone/>
            </a:pPr>
            <a:r>
              <a:rPr lang="ru-RU" b="1" dirty="0" err="1" smtClean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Ґендерна</a:t>
            </a:r>
            <a:r>
              <a:rPr lang="ru-RU" b="1" dirty="0" smtClean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тематична</a:t>
            </a:r>
            <a:r>
              <a:rPr lang="ru-RU" b="1" dirty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група</a:t>
            </a:r>
            <a:r>
              <a:rPr lang="ru-RU" b="1" dirty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ООН </a:t>
            </a:r>
            <a:r>
              <a:rPr lang="ru-RU" b="1" dirty="0" smtClean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endParaRPr lang="ru-RU" b="1" dirty="0">
              <a:solidFill>
                <a:srgbClr val="FF5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	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</a:rPr>
              <a:t>це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</a:rPr>
              <a:t>міжвідомчий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</a:rPr>
              <a:t>механізм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</a:rPr>
              <a:t>координації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, метою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</a:rPr>
              <a:t>якого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 є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</a:rPr>
              <a:t>покращення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</a:rPr>
              <a:t>ефективності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</a:rPr>
              <a:t>діяльності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</a:rPr>
              <a:t>системи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 ООН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</a:rPr>
              <a:t>щодо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</a:rPr>
              <a:t>запровадження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</a:rPr>
              <a:t>ґендерної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</a:rPr>
              <a:t>рівності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 через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</a:rPr>
              <a:t>надання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</a:rPr>
              <a:t>технічної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</a:rPr>
              <a:t>підтримки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</a:rPr>
              <a:t>експертизи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</a:rPr>
              <a:t>щодо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</a:rPr>
              <a:t>ґендерного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</a:rPr>
              <a:t>інтегрування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 та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</a:rPr>
              <a:t>координації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</a:rPr>
              <a:t>питань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</a:rPr>
              <a:t>пов’язаних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 з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</a:rPr>
              <a:t>плануванням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 та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</a:rPr>
              <a:t>адвокацією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</a:rPr>
              <a:t>відповідно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 до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</a:rPr>
              <a:t>Рамкової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</a:rPr>
              <a:t>Програми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 Партнерства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</a:rPr>
              <a:t>між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 Урядом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</a:rPr>
              <a:t>України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 та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ООН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310" y="0"/>
            <a:ext cx="8108950" cy="107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545771" y="4261513"/>
            <a:ext cx="7106910" cy="19389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000" dirty="0" smtClean="0"/>
              <a:t>	</a:t>
            </a:r>
            <a:r>
              <a:rPr lang="ru-RU" sz="2000" dirty="0" err="1" smtClean="0"/>
              <a:t>Ґендерна</a:t>
            </a:r>
            <a:r>
              <a:rPr lang="ru-RU" sz="2000" dirty="0" smtClean="0"/>
              <a:t> </a:t>
            </a:r>
            <a:r>
              <a:rPr lang="ru-RU" sz="2000" dirty="0" err="1"/>
              <a:t>тематична</a:t>
            </a:r>
            <a:r>
              <a:rPr lang="ru-RU" sz="2000" dirty="0"/>
              <a:t> </a:t>
            </a:r>
            <a:r>
              <a:rPr lang="ru-RU" sz="2000" dirty="0" err="1"/>
              <a:t>група</a:t>
            </a:r>
            <a:r>
              <a:rPr lang="ru-RU" sz="2000" dirty="0"/>
              <a:t> </a:t>
            </a:r>
            <a:r>
              <a:rPr lang="ru-RU" sz="2000" dirty="0" err="1"/>
              <a:t>підтримує</a:t>
            </a:r>
            <a:r>
              <a:rPr lang="ru-RU" sz="2000" dirty="0"/>
              <a:t> </a:t>
            </a:r>
            <a:r>
              <a:rPr lang="ru-RU" sz="2000" dirty="0" err="1"/>
              <a:t>спільні</a:t>
            </a:r>
            <a:r>
              <a:rPr lang="ru-RU" sz="2000" dirty="0"/>
              <a:t> </a:t>
            </a:r>
            <a:r>
              <a:rPr lang="ru-RU" sz="2000" dirty="0" err="1"/>
              <a:t>зусилля</a:t>
            </a:r>
            <a:r>
              <a:rPr lang="ru-RU" sz="2000" dirty="0"/>
              <a:t> </a:t>
            </a:r>
            <a:r>
              <a:rPr lang="ru-RU" sz="2000" dirty="0" err="1"/>
              <a:t>агенцій</a:t>
            </a:r>
            <a:r>
              <a:rPr lang="ru-RU" sz="2000" dirty="0"/>
              <a:t> ООН для </a:t>
            </a:r>
            <a:r>
              <a:rPr lang="ru-RU" sz="2000" dirty="0" err="1" smtClean="0"/>
              <a:t>прискорення</a:t>
            </a:r>
            <a:r>
              <a:rPr lang="ru-RU" sz="2000" dirty="0" smtClean="0"/>
              <a:t> </a:t>
            </a:r>
            <a:r>
              <a:rPr lang="ru-RU" sz="2000" dirty="0" err="1"/>
              <a:t>включення</a:t>
            </a:r>
            <a:r>
              <a:rPr lang="ru-RU" sz="2000" dirty="0"/>
              <a:t> </a:t>
            </a:r>
            <a:r>
              <a:rPr lang="ru-RU" sz="2000" dirty="0" err="1"/>
              <a:t>ґендерних</a:t>
            </a:r>
            <a:r>
              <a:rPr lang="ru-RU" sz="2000" dirty="0"/>
              <a:t> </a:t>
            </a:r>
            <a:r>
              <a:rPr lang="ru-RU" sz="2000" dirty="0" err="1"/>
              <a:t>питань</a:t>
            </a:r>
            <a:r>
              <a:rPr lang="ru-RU" sz="2000" dirty="0"/>
              <a:t> до </a:t>
            </a:r>
            <a:r>
              <a:rPr lang="ru-RU" sz="2000" dirty="0" err="1"/>
              <a:t>всієї</a:t>
            </a:r>
            <a:r>
              <a:rPr lang="ru-RU" sz="2000" dirty="0"/>
              <a:t> </a:t>
            </a:r>
            <a:r>
              <a:rPr lang="ru-RU" sz="2000" dirty="0" err="1"/>
              <a:t>діяльності</a:t>
            </a:r>
            <a:r>
              <a:rPr lang="ru-RU" sz="2000" dirty="0"/>
              <a:t> </a:t>
            </a:r>
            <a:r>
              <a:rPr lang="ru-RU" sz="2000" dirty="0" err="1"/>
              <a:t>системи</a:t>
            </a:r>
            <a:r>
              <a:rPr lang="ru-RU" sz="2000" dirty="0"/>
              <a:t> ООН та </a:t>
            </a:r>
            <a:r>
              <a:rPr lang="ru-RU" sz="2000" dirty="0" err="1"/>
              <a:t>роботи</a:t>
            </a:r>
            <a:r>
              <a:rPr lang="ru-RU" sz="2000" dirty="0"/>
              <a:t> </a:t>
            </a:r>
            <a:r>
              <a:rPr lang="ru-RU" sz="2000" dirty="0" err="1"/>
              <a:t>координаційних</a:t>
            </a:r>
            <a:r>
              <a:rPr lang="ru-RU" sz="2000" dirty="0"/>
              <a:t> </a:t>
            </a:r>
            <a:r>
              <a:rPr lang="ru-RU" sz="2000" dirty="0" err="1"/>
              <a:t>механізмів</a:t>
            </a:r>
            <a:r>
              <a:rPr lang="ru-RU" sz="2000" dirty="0"/>
              <a:t>, </a:t>
            </a:r>
            <a:r>
              <a:rPr lang="ru-RU" sz="2000" dirty="0" err="1"/>
              <a:t>зокрема</a:t>
            </a:r>
            <a:r>
              <a:rPr lang="ru-RU" sz="2000" dirty="0"/>
              <a:t>, через </a:t>
            </a:r>
            <a:r>
              <a:rPr lang="ru-RU" sz="2000" dirty="0" err="1"/>
              <a:t>Рамкову</a:t>
            </a:r>
            <a:r>
              <a:rPr lang="ru-RU" sz="2000" dirty="0"/>
              <a:t> </a:t>
            </a:r>
            <a:r>
              <a:rPr lang="ru-RU" sz="2000" dirty="0" err="1"/>
              <a:t>Програму</a:t>
            </a:r>
            <a:r>
              <a:rPr lang="ru-RU" sz="2000" dirty="0"/>
              <a:t> Партнерства, </a:t>
            </a:r>
            <a:r>
              <a:rPr lang="ru-RU" sz="2000" dirty="0" err="1"/>
              <a:t>приділяючи</a:t>
            </a:r>
            <a:r>
              <a:rPr lang="ru-RU" sz="2000" dirty="0"/>
              <a:t> </a:t>
            </a:r>
            <a:r>
              <a:rPr lang="ru-RU" sz="2000" dirty="0" err="1"/>
              <a:t>особливу</a:t>
            </a:r>
            <a:r>
              <a:rPr lang="ru-RU" sz="2000" dirty="0"/>
              <a:t> </a:t>
            </a:r>
            <a:r>
              <a:rPr lang="ru-RU" sz="2000" dirty="0" err="1"/>
              <a:t>уваги</a:t>
            </a:r>
            <a:r>
              <a:rPr lang="ru-RU" sz="2000" dirty="0"/>
              <a:t> </a:t>
            </a:r>
            <a:r>
              <a:rPr lang="ru-RU" sz="2000" dirty="0" err="1"/>
              <a:t>найбільш</a:t>
            </a:r>
            <a:r>
              <a:rPr lang="ru-RU" sz="2000" dirty="0"/>
              <a:t> </a:t>
            </a:r>
            <a:r>
              <a:rPr lang="ru-RU" sz="2000" dirty="0" err="1"/>
              <a:t>гострим</a:t>
            </a:r>
            <a:r>
              <a:rPr lang="ru-RU" sz="2000" dirty="0"/>
              <a:t> проблемам </a:t>
            </a:r>
            <a:r>
              <a:rPr lang="ru-RU" sz="2000" dirty="0" err="1"/>
              <a:t>ґендерної</a:t>
            </a:r>
            <a:r>
              <a:rPr lang="ru-RU" sz="2000" dirty="0"/>
              <a:t> </a:t>
            </a:r>
            <a:r>
              <a:rPr lang="ru-RU" sz="2000" dirty="0" err="1" smtClean="0"/>
              <a:t>нерівності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8576749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32757" y="3061928"/>
            <a:ext cx="7911243" cy="379607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b="1" dirty="0" smtClean="0"/>
              <a:t>	Різними </a:t>
            </a:r>
            <a:r>
              <a:rPr lang="uk-UA" b="1" dirty="0"/>
              <a:t>питаннями забезпечення принципу гендерної рівності в </a:t>
            </a:r>
            <a:r>
              <a:rPr lang="uk-UA" b="1" dirty="0" smtClean="0"/>
              <a:t>Україні </a:t>
            </a:r>
            <a:r>
              <a:rPr lang="uk-UA" b="1" dirty="0"/>
              <a:t>безпосередньо чи опосередковано займаються: </a:t>
            </a:r>
            <a:endParaRPr lang="uk-UA" b="1" dirty="0" smtClean="0"/>
          </a:p>
          <a:p>
            <a:r>
              <a:rPr lang="uk-UA" dirty="0" smtClean="0"/>
              <a:t>Управління </a:t>
            </a:r>
            <a:r>
              <a:rPr lang="uk-UA" dirty="0"/>
              <a:t>Верховного комісара ООН з прав </a:t>
            </a:r>
            <a:r>
              <a:rPr lang="uk-UA" dirty="0" smtClean="0"/>
              <a:t>людини </a:t>
            </a:r>
          </a:p>
          <a:p>
            <a:r>
              <a:rPr lang="uk-UA" dirty="0" smtClean="0"/>
              <a:t>Фонд </a:t>
            </a:r>
            <a:r>
              <a:rPr lang="uk-UA" dirty="0"/>
              <a:t>народонаселення </a:t>
            </a:r>
            <a:r>
              <a:rPr lang="uk-UA" dirty="0" smtClean="0"/>
              <a:t>ООН</a:t>
            </a:r>
          </a:p>
          <a:p>
            <a:r>
              <a:rPr lang="uk-UA" dirty="0" smtClean="0"/>
              <a:t>Структура </a:t>
            </a:r>
            <a:r>
              <a:rPr lang="uk-UA" dirty="0"/>
              <a:t>ООН з питань гендерної рівності та розширення прав і можливостей </a:t>
            </a:r>
            <a:r>
              <a:rPr lang="uk-UA" dirty="0" smtClean="0"/>
              <a:t>жінок </a:t>
            </a:r>
          </a:p>
          <a:p>
            <a:r>
              <a:rPr lang="uk-UA" dirty="0" smtClean="0"/>
              <a:t>Програма </a:t>
            </a:r>
            <a:r>
              <a:rPr lang="uk-UA" dirty="0"/>
              <a:t>розвитку ООН та ін.</a:t>
            </a:r>
            <a:endParaRPr lang="ru-RU" dirty="0"/>
          </a:p>
          <a:p>
            <a:endParaRPr lang="ru-RU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506522628"/>
              </p:ext>
            </p:extLst>
          </p:nvPr>
        </p:nvGraphicFramePr>
        <p:xfrm>
          <a:off x="871138" y="486426"/>
          <a:ext cx="8143336" cy="25361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950766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42572"/>
          </a:xfrm>
        </p:spPr>
        <p:txBody>
          <a:bodyPr>
            <a:normAutofit/>
          </a:bodyPr>
          <a:lstStyle/>
          <a:p>
            <a:pPr algn="r"/>
            <a:r>
              <a:rPr lang="uk-UA" b="1" dirty="0"/>
              <a:t>Рада </a:t>
            </a:r>
            <a:r>
              <a:rPr lang="uk-UA" b="1" dirty="0" smtClean="0"/>
              <a:t>Європи</a:t>
            </a:r>
            <a:endParaRPr lang="ru-RU" b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6594502"/>
              </p:ext>
            </p:extLst>
          </p:nvPr>
        </p:nvGraphicFramePr>
        <p:xfrm>
          <a:off x="783429" y="2783323"/>
          <a:ext cx="7886700" cy="39113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534543" y="1189467"/>
            <a:ext cx="7040114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</a:pPr>
            <a:r>
              <a:rPr lang="uk-UA" sz="2400" dirty="0" smtClean="0">
                <a:solidFill>
                  <a:prstClr val="black"/>
                </a:solidFill>
              </a:rPr>
              <a:t>	Офіс </a:t>
            </a:r>
            <a:r>
              <a:rPr lang="uk-UA" sz="2400" dirty="0">
                <a:solidFill>
                  <a:prstClr val="black"/>
                </a:solidFill>
              </a:rPr>
              <a:t>Ради Європи в Україні є інституційною формою співробітництва між Урядом України та Радою Європи, створений для координації програм співробітництва Ради Європи. </a:t>
            </a:r>
          </a:p>
        </p:txBody>
      </p:sp>
    </p:spTree>
    <p:extLst>
      <p:ext uri="{BB962C8B-B14F-4D97-AF65-F5344CB8AC3E}">
        <p14:creationId xmlns:p14="http://schemas.microsoft.com/office/powerpoint/2010/main" val="13005718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58456"/>
          </a:xfrm>
        </p:spPr>
        <p:txBody>
          <a:bodyPr>
            <a:noAutofit/>
          </a:bodyPr>
          <a:lstStyle/>
          <a:p>
            <a:pPr algn="r"/>
            <a:r>
              <a:rPr lang="uk-UA" sz="3600" b="1" dirty="0" smtClean="0"/>
              <a:t>Організація з безпеки і</a:t>
            </a:r>
            <a:br>
              <a:rPr lang="uk-UA" sz="3600" b="1" dirty="0" smtClean="0"/>
            </a:br>
            <a:r>
              <a:rPr lang="uk-UA" sz="3600" b="1" dirty="0" smtClean="0"/>
              <a:t> співробітництва в Європі</a:t>
            </a:r>
            <a:endParaRPr lang="ru-RU" sz="36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1387032"/>
              </p:ext>
            </p:extLst>
          </p:nvPr>
        </p:nvGraphicFramePr>
        <p:xfrm>
          <a:off x="573206" y="1405721"/>
          <a:ext cx="8406168" cy="53226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286552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3277" y="201354"/>
            <a:ext cx="7886700" cy="426443"/>
          </a:xfrm>
        </p:spPr>
        <p:txBody>
          <a:bodyPr>
            <a:normAutofit fontScale="90000"/>
          </a:bodyPr>
          <a:lstStyle/>
          <a:p>
            <a:pPr algn="r"/>
            <a:r>
              <a:rPr lang="ru-RU" b="1" dirty="0"/>
              <a:t>НАТО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6503822"/>
              </p:ext>
            </p:extLst>
          </p:nvPr>
        </p:nvGraphicFramePr>
        <p:xfrm>
          <a:off x="806070" y="610974"/>
          <a:ext cx="7886700" cy="2896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80120607"/>
              </p:ext>
            </p:extLst>
          </p:nvPr>
        </p:nvGraphicFramePr>
        <p:xfrm>
          <a:off x="736978" y="3569682"/>
          <a:ext cx="8024884" cy="19440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925286" y="5429493"/>
            <a:ext cx="77506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/>
              <a:t>	</a:t>
            </a:r>
            <a:r>
              <a:rPr lang="ru-RU" b="1" dirty="0" err="1" smtClean="0"/>
              <a:t>Гендерний</a:t>
            </a:r>
            <a:r>
              <a:rPr lang="ru-RU" b="1" dirty="0" smtClean="0"/>
              <a:t> </a:t>
            </a:r>
            <a:r>
              <a:rPr lang="ru-RU" b="1" dirty="0"/>
              <a:t>аспект у </a:t>
            </a:r>
            <a:r>
              <a:rPr lang="ru-RU" b="1" dirty="0" err="1"/>
              <a:t>проведенні</a:t>
            </a:r>
            <a:r>
              <a:rPr lang="ru-RU" b="1" dirty="0"/>
              <a:t> </a:t>
            </a:r>
            <a:r>
              <a:rPr lang="ru-RU" b="1" dirty="0" err="1"/>
              <a:t>операцій</a:t>
            </a:r>
            <a:r>
              <a:rPr lang="ru-RU" b="1" dirty="0"/>
              <a:t> та </a:t>
            </a:r>
            <a:r>
              <a:rPr lang="ru-RU" b="1" dirty="0" err="1"/>
              <a:t>місій</a:t>
            </a:r>
            <a:r>
              <a:rPr lang="ru-RU" b="1" dirty="0"/>
              <a:t> </a:t>
            </a:r>
            <a:r>
              <a:rPr lang="ru-RU" b="1" dirty="0" err="1"/>
              <a:t>під</a:t>
            </a:r>
            <a:r>
              <a:rPr lang="ru-RU" b="1" dirty="0"/>
              <a:t> проводом НАТО. </a:t>
            </a:r>
            <a:r>
              <a:rPr lang="ru-RU" dirty="0" err="1"/>
              <a:t>Імплементація</a:t>
            </a:r>
            <a:r>
              <a:rPr lang="ru-RU" dirty="0"/>
              <a:t> </a:t>
            </a:r>
            <a:r>
              <a:rPr lang="ru-RU" dirty="0" err="1"/>
              <a:t>положень</a:t>
            </a:r>
            <a:r>
              <a:rPr lang="ru-RU" dirty="0"/>
              <a:t> </a:t>
            </a:r>
            <a:r>
              <a:rPr lang="ru-RU" dirty="0" err="1"/>
              <a:t>резолюції</a:t>
            </a:r>
            <a:r>
              <a:rPr lang="ru-RU" dirty="0"/>
              <a:t> РБ ООН №1325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резолюцій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кризового</a:t>
            </a:r>
            <a:r>
              <a:rPr lang="ru-RU" dirty="0"/>
              <a:t> </a:t>
            </a:r>
            <a:r>
              <a:rPr lang="ru-RU" dirty="0" err="1"/>
              <a:t>врегулювання</a:t>
            </a:r>
            <a:r>
              <a:rPr lang="ru-RU" dirty="0"/>
              <a:t> та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і </a:t>
            </a:r>
            <a:r>
              <a:rPr lang="ru-RU" dirty="0" err="1"/>
              <a:t>місій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проводом НАТО.</a:t>
            </a:r>
          </a:p>
        </p:txBody>
      </p:sp>
    </p:spTree>
    <p:extLst>
      <p:ext uri="{BB962C8B-B14F-4D97-AF65-F5344CB8AC3E}">
        <p14:creationId xmlns:p14="http://schemas.microsoft.com/office/powerpoint/2010/main" val="3509817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11224"/>
          </a:xfrm>
        </p:spPr>
        <p:txBody>
          <a:bodyPr/>
          <a:lstStyle/>
          <a:p>
            <a:pPr algn="ctr"/>
            <a:r>
              <a:rPr lang="ru-RU" b="1" dirty="0"/>
              <a:t>ПЛАН ЛЕКЦІЇ</a:t>
            </a:r>
            <a:r>
              <a:rPr lang="ru-RU" b="1" dirty="0" smtClean="0"/>
              <a:t>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9700" y="1597024"/>
            <a:ext cx="7296150" cy="4994275"/>
          </a:xfrm>
        </p:spPr>
        <p:txBody>
          <a:bodyPr/>
          <a:lstStyle/>
          <a:p>
            <a:pPr marL="0" indent="536575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міжнародні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акти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визначають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стандарти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гендерної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рівності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536575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Міжнародні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інституції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забезпечують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гендерну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рівність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536575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Міжнародний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досвід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протидії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гендерно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обумовленому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насильству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536575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4. Практика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Європейського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суду з прав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гендерної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рівності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0516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9828" y="402771"/>
            <a:ext cx="7141029" cy="511629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b="1" dirty="0">
                <a:latin typeface="Times New Roman"/>
                <a:ea typeface="Times New Roman"/>
                <a:cs typeface="Times New Roman"/>
              </a:rPr>
              <a:t>РЕКОМЕНДОВАНА ЛІТЕРАТУРА</a:t>
            </a:r>
            <a:r>
              <a:rPr lang="uk-UA" sz="3200" b="1" dirty="0" smtClean="0">
                <a:latin typeface="Times New Roman"/>
                <a:ea typeface="Times New Roman"/>
                <a:cs typeface="Times New Roman"/>
              </a:rPr>
              <a:t>: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64343" y="957942"/>
            <a:ext cx="7608207" cy="5900058"/>
          </a:xfrm>
        </p:spPr>
        <p:txBody>
          <a:bodyPr>
            <a:noAutofit/>
          </a:bodyPr>
          <a:lstStyle/>
          <a:p>
            <a:pPr lvl="0" algn="just"/>
            <a:r>
              <a:rPr lang="uk-UA" sz="1800" dirty="0"/>
              <a:t>Гончарова Ю. А. Роль та місце принципу ґендерної рівності в сучасному міжнародному праві: автореф. </a:t>
            </a:r>
            <a:r>
              <a:rPr lang="uk-UA" sz="1800" dirty="0" smtClean="0"/>
              <a:t>дис. канд</a:t>
            </a:r>
            <a:r>
              <a:rPr lang="uk-UA" sz="1800" dirty="0"/>
              <a:t>. </a:t>
            </a:r>
            <a:r>
              <a:rPr lang="uk-UA" sz="1800" dirty="0" err="1"/>
              <a:t>юрид</a:t>
            </a:r>
            <a:r>
              <a:rPr lang="uk-UA" sz="1800" dirty="0"/>
              <a:t>. наук. Київ, 2017. 26 с. </a:t>
            </a:r>
            <a:endParaRPr lang="ru-RU" sz="1800" dirty="0"/>
          </a:p>
          <a:p>
            <a:pPr lvl="0" algn="just"/>
            <a:r>
              <a:rPr lang="uk-UA" sz="1800" dirty="0" smtClean="0"/>
              <a:t>Грицай </a:t>
            </a:r>
            <a:r>
              <a:rPr lang="uk-UA" sz="1800" dirty="0"/>
              <a:t>І. О. Принцип гендерної рівності: вітчизняний досвід та міжнародні стандарти. </a:t>
            </a:r>
            <a:r>
              <a:rPr lang="uk-UA" sz="1800" dirty="0" err="1"/>
              <a:t>Jurnalul</a:t>
            </a:r>
            <a:r>
              <a:rPr lang="uk-UA" sz="1800" dirty="0"/>
              <a:t> </a:t>
            </a:r>
            <a:r>
              <a:rPr lang="uk-UA" sz="1800" dirty="0" err="1"/>
              <a:t>juridic</a:t>
            </a:r>
            <a:r>
              <a:rPr lang="uk-UA" sz="1800" dirty="0"/>
              <a:t> </a:t>
            </a:r>
            <a:r>
              <a:rPr lang="uk-UA" sz="1800" dirty="0" err="1"/>
              <a:t>national</a:t>
            </a:r>
            <a:r>
              <a:rPr lang="uk-UA" sz="1800" dirty="0"/>
              <a:t>: </a:t>
            </a:r>
            <a:r>
              <a:rPr lang="uk-UA" sz="1800" dirty="0" err="1"/>
              <a:t>teorie</a:t>
            </a:r>
            <a:r>
              <a:rPr lang="uk-UA" sz="1800" dirty="0"/>
              <a:t> </a:t>
            </a:r>
            <a:r>
              <a:rPr lang="uk-UA" sz="1800" dirty="0" err="1"/>
              <a:t>şi</a:t>
            </a:r>
            <a:r>
              <a:rPr lang="uk-UA" sz="1800" dirty="0"/>
              <a:t> </a:t>
            </a:r>
            <a:r>
              <a:rPr lang="uk-UA" sz="1800" dirty="0" err="1"/>
              <a:t>practică</a:t>
            </a:r>
            <a:r>
              <a:rPr lang="uk-UA" sz="1800" dirty="0"/>
              <a:t>. 2018. № 3 (31). Т. 2. С. 13-16.</a:t>
            </a:r>
            <a:endParaRPr lang="ru-RU" sz="1800" dirty="0"/>
          </a:p>
          <a:p>
            <a:pPr lvl="0" algn="just"/>
            <a:r>
              <a:rPr lang="uk-UA" sz="1800" dirty="0"/>
              <a:t>Левченко К. Б. Реалізація в Україні положень міжнародно-правових актів з прав жінок (на прикладі Конвенції ООН «Про ліквідацію всіх форм дискримінації щодо жінок»). Харків: Вид-во </a:t>
            </a:r>
            <a:r>
              <a:rPr lang="uk-UA" sz="1800" dirty="0" err="1"/>
              <a:t>Нац</a:t>
            </a:r>
            <a:r>
              <a:rPr lang="uk-UA" sz="1800" dirty="0"/>
              <a:t>. ун-ту внутрішніх справ, 2003. 40 с. </a:t>
            </a:r>
            <a:endParaRPr lang="ru-RU" sz="1800" dirty="0"/>
          </a:p>
          <a:p>
            <a:pPr lvl="0" algn="just"/>
            <a:r>
              <a:rPr lang="uk-UA" sz="1800" dirty="0" smtClean="0"/>
              <a:t>Мельник </a:t>
            </a:r>
            <a:r>
              <a:rPr lang="uk-UA" sz="1800" dirty="0"/>
              <a:t>Т. М. Творення суспільства гендерної рівності: міжнародний досвід. Закони зарубіжних країн з гендерної рівності: підручник. Київ: </a:t>
            </a:r>
            <a:r>
              <a:rPr lang="uk-UA" sz="1800" dirty="0" err="1"/>
              <a:t>Стілос</a:t>
            </a:r>
            <a:r>
              <a:rPr lang="uk-UA" sz="1800" dirty="0"/>
              <a:t>, 2010. 440 с.</a:t>
            </a:r>
            <a:endParaRPr lang="ru-RU" sz="1800" dirty="0"/>
          </a:p>
          <a:p>
            <a:pPr lvl="0" algn="just"/>
            <a:r>
              <a:rPr lang="uk-UA" sz="1800" dirty="0"/>
              <a:t>Христова Г. О., </a:t>
            </a:r>
            <a:r>
              <a:rPr lang="uk-UA" sz="1800" dirty="0" err="1"/>
              <a:t>Кочемировська</a:t>
            </a:r>
            <a:r>
              <a:rPr lang="uk-UA" sz="1800" dirty="0"/>
              <a:t> О. О. Позитивні дії в механізмі забезпечення рівних прав та можливостей жінок і чоловіків: міжнародний досвід та українські перспективи: </a:t>
            </a:r>
            <a:r>
              <a:rPr lang="uk-UA" sz="1800" dirty="0" err="1"/>
              <a:t>навч</a:t>
            </a:r>
            <a:r>
              <a:rPr lang="uk-UA" sz="1800" dirty="0"/>
              <a:t>. посібник. Харків: </a:t>
            </a:r>
            <a:r>
              <a:rPr lang="uk-UA" sz="1800" dirty="0" err="1"/>
              <a:t>Райдер</a:t>
            </a:r>
            <a:r>
              <a:rPr lang="uk-UA" sz="1800" dirty="0"/>
              <a:t>, 2010. 200 с. </a:t>
            </a:r>
            <a:endParaRPr lang="ru-RU" sz="1800" dirty="0"/>
          </a:p>
          <a:p>
            <a:pPr lvl="0" indent="584200" algn="just">
              <a:spcBef>
                <a:spcPts val="0"/>
              </a:spcBef>
            </a:pPr>
            <a:endParaRPr lang="ru-RU" sz="2100" dirty="0"/>
          </a:p>
        </p:txBody>
      </p:sp>
    </p:spTree>
    <p:extLst>
      <p:ext uri="{BB962C8B-B14F-4D97-AF65-F5344CB8AC3E}">
        <p14:creationId xmlns:p14="http://schemas.microsoft.com/office/powerpoint/2010/main" val="1609095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08514" y="576943"/>
            <a:ext cx="5706835" cy="1113746"/>
          </a:xfrm>
        </p:spPr>
        <p:txBody>
          <a:bodyPr>
            <a:normAutofit fontScale="90000"/>
          </a:bodyPr>
          <a:lstStyle/>
          <a:p>
            <a:pPr algn="r"/>
            <a:r>
              <a:rPr lang="uk-UA" sz="3100" dirty="0"/>
              <a:t>Нормотворчу діяльність щодо забезпечення принципу гендерної рівності на міжнародному рівні здійснюють </a:t>
            </a:r>
            <a:br>
              <a:rPr lang="uk-UA" sz="3100" dirty="0"/>
            </a:b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7474577"/>
              </p:ext>
            </p:extLst>
          </p:nvPr>
        </p:nvGraphicFramePr>
        <p:xfrm>
          <a:off x="595086" y="1386115"/>
          <a:ext cx="8007350" cy="27141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872342" y="4346786"/>
            <a:ext cx="6879772" cy="164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</a:pPr>
            <a:r>
              <a:rPr lang="uk-UA" sz="2800" dirty="0" smtClean="0">
                <a:solidFill>
                  <a:prstClr val="black"/>
                </a:solidFill>
              </a:rPr>
              <a:t>	Україна</a:t>
            </a:r>
            <a:r>
              <a:rPr lang="uk-UA" sz="2800" dirty="0">
                <a:solidFill>
                  <a:prstClr val="black"/>
                </a:solidFill>
              </a:rPr>
              <a:t>, поділяючи цінності міжнародного співтовариства, приєдналась до переважної більшості міжнародних актів у цій </a:t>
            </a:r>
            <a:r>
              <a:rPr lang="uk-UA" sz="2800" dirty="0" smtClean="0">
                <a:solidFill>
                  <a:prstClr val="black"/>
                </a:solidFill>
              </a:rPr>
              <a:t>сфері.</a:t>
            </a:r>
            <a:endParaRPr lang="ru-RU" sz="2800" dirty="0">
              <a:solidFill>
                <a:prstClr val="black"/>
              </a:solidFill>
            </a:endParaRPr>
          </a:p>
        </p:txBody>
      </p:sp>
      <p:sp>
        <p:nvSpPr>
          <p:cNvPr id="7" name="Блок-схема: ручное управление 6"/>
          <p:cNvSpPr/>
          <p:nvPr/>
        </p:nvSpPr>
        <p:spPr>
          <a:xfrm>
            <a:off x="1553029" y="4180114"/>
            <a:ext cx="203200" cy="1219200"/>
          </a:xfrm>
          <a:prstGeom prst="flowChartManualOpe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1603829" y="5602514"/>
            <a:ext cx="101600" cy="1797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2682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5727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 err="1"/>
              <a:t>Основні</a:t>
            </a:r>
            <a:r>
              <a:rPr lang="ru-RU" sz="2700" b="1" dirty="0"/>
              <a:t> </a:t>
            </a:r>
            <a:r>
              <a:rPr lang="ru-RU" sz="2700" b="1" dirty="0" err="1"/>
              <a:t>міжнародні</a:t>
            </a:r>
            <a:r>
              <a:rPr lang="ru-RU" sz="2700" b="1" dirty="0"/>
              <a:t> </a:t>
            </a:r>
            <a:r>
              <a:rPr lang="ru-RU" sz="2700" b="1" dirty="0" err="1"/>
              <a:t>акти</a:t>
            </a:r>
            <a:r>
              <a:rPr lang="ru-RU" sz="2700" b="1" dirty="0"/>
              <a:t>, </a:t>
            </a:r>
            <a:r>
              <a:rPr lang="ru-RU" sz="2700" b="1" dirty="0" err="1"/>
              <a:t>що</a:t>
            </a:r>
            <a:r>
              <a:rPr lang="ru-RU" sz="2700" b="1" dirty="0"/>
              <a:t> </a:t>
            </a:r>
            <a:r>
              <a:rPr lang="ru-RU" sz="2700" b="1" dirty="0" err="1"/>
              <a:t>визначають</a:t>
            </a:r>
            <a:r>
              <a:rPr lang="ru-RU" sz="2700" b="1" dirty="0"/>
              <a:t> </a:t>
            </a:r>
            <a:r>
              <a:rPr lang="ru-RU" sz="2700" b="1" dirty="0" err="1"/>
              <a:t>стандарти</a:t>
            </a:r>
            <a:r>
              <a:rPr lang="ru-RU" sz="2700" b="1" dirty="0"/>
              <a:t> </a:t>
            </a:r>
            <a:r>
              <a:rPr lang="ru-RU" sz="2700" b="1" dirty="0" err="1"/>
              <a:t>рівності</a:t>
            </a:r>
            <a:r>
              <a:rPr lang="ru-RU" sz="2700" b="1" dirty="0"/>
              <a:t> людей, </a:t>
            </a:r>
            <a:r>
              <a:rPr lang="ru-RU" sz="2700" b="1" dirty="0" err="1"/>
              <a:t>їх</a:t>
            </a:r>
            <a:r>
              <a:rPr lang="ru-RU" sz="2700" b="1" dirty="0"/>
              <a:t> </a:t>
            </a:r>
            <a:r>
              <a:rPr lang="ru-RU" sz="2700" b="1" dirty="0" err="1"/>
              <a:t>соціальну</a:t>
            </a:r>
            <a:r>
              <a:rPr lang="ru-RU" sz="2700" b="1" dirty="0"/>
              <a:t> </a:t>
            </a:r>
            <a:r>
              <a:rPr lang="ru-RU" sz="2700" b="1" dirty="0" err="1"/>
              <a:t>цінність</a:t>
            </a:r>
            <a:r>
              <a:rPr lang="ru-RU" sz="2700" b="1" dirty="0"/>
              <a:t>, </a:t>
            </a:r>
            <a:r>
              <a:rPr lang="ru-RU" sz="2700" b="1" dirty="0" err="1"/>
              <a:t>незалежно</a:t>
            </a:r>
            <a:r>
              <a:rPr lang="ru-RU" sz="2700" b="1" dirty="0"/>
              <a:t> </a:t>
            </a:r>
            <a:r>
              <a:rPr lang="ru-RU" sz="2700" b="1" dirty="0" err="1"/>
              <a:t>від</a:t>
            </a:r>
            <a:r>
              <a:rPr lang="ru-RU" sz="2700" b="1" dirty="0"/>
              <a:t> </a:t>
            </a:r>
            <a:r>
              <a:rPr lang="ru-RU" sz="2700" b="1" dirty="0" err="1"/>
              <a:t>статі</a:t>
            </a:r>
            <a:r>
              <a:rPr lang="ru-RU" sz="2700" b="1" dirty="0"/>
              <a:t>, </a:t>
            </a:r>
            <a:r>
              <a:rPr lang="ru-RU" sz="2700" b="1" dirty="0" err="1"/>
              <a:t>можна</a:t>
            </a:r>
            <a:r>
              <a:rPr lang="ru-RU" sz="2700" b="1" dirty="0"/>
              <a:t> </a:t>
            </a:r>
            <a:r>
              <a:rPr lang="ru-RU" sz="2700" b="1" dirty="0" err="1"/>
              <a:t>поділити</a:t>
            </a:r>
            <a:r>
              <a:rPr lang="ru-RU" sz="2700" b="1" dirty="0"/>
              <a:t> на </a:t>
            </a:r>
            <a:r>
              <a:rPr lang="ru-RU" sz="2700" b="1" dirty="0" err="1"/>
              <a:t>загальні</a:t>
            </a:r>
            <a:r>
              <a:rPr lang="ru-RU" sz="2700" b="1" dirty="0"/>
              <a:t> та </a:t>
            </a:r>
            <a:r>
              <a:rPr lang="ru-RU" sz="2700" b="1" dirty="0" err="1" smtClean="0"/>
              <a:t>спеціальні</a:t>
            </a: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5309087"/>
              </p:ext>
            </p:extLst>
          </p:nvPr>
        </p:nvGraphicFramePr>
        <p:xfrm>
          <a:off x="304800" y="1683656"/>
          <a:ext cx="8636000" cy="49058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6268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4477" y="175345"/>
            <a:ext cx="7886700" cy="911583"/>
          </a:xfrm>
        </p:spPr>
        <p:txBody>
          <a:bodyPr>
            <a:noAutofit/>
          </a:bodyPr>
          <a:lstStyle/>
          <a:p>
            <a:pPr algn="r"/>
            <a:r>
              <a:rPr lang="ru-RU" sz="3200" b="1" dirty="0" err="1"/>
              <a:t>Конвенція</a:t>
            </a:r>
            <a:r>
              <a:rPr lang="ru-RU" sz="3200" b="1" dirty="0"/>
              <a:t> про </a:t>
            </a:r>
            <a:r>
              <a:rPr lang="ru-RU" sz="3200" b="1" dirty="0" err="1"/>
              <a:t>ліквідацію</a:t>
            </a:r>
            <a:r>
              <a:rPr lang="ru-RU" sz="3200" b="1" dirty="0"/>
              <a:t> </a:t>
            </a:r>
            <a:r>
              <a:rPr lang="ru-RU" sz="3200" b="1" dirty="0" err="1"/>
              <a:t>всіх</a:t>
            </a:r>
            <a:r>
              <a:rPr lang="ru-RU" sz="3200" b="1" dirty="0"/>
              <a:t> форм </a:t>
            </a:r>
            <a:r>
              <a:rPr lang="ru-RU" sz="3200" b="1" dirty="0" err="1"/>
              <a:t>дискримінації</a:t>
            </a:r>
            <a:r>
              <a:rPr lang="ru-RU" sz="3200" b="1" dirty="0"/>
              <a:t> </a:t>
            </a:r>
            <a:r>
              <a:rPr lang="ru-RU" sz="3200" b="1" dirty="0" err="1"/>
              <a:t>щодо</a:t>
            </a:r>
            <a:r>
              <a:rPr lang="ru-RU" sz="3200" b="1" dirty="0"/>
              <a:t> </a:t>
            </a:r>
            <a:r>
              <a:rPr lang="ru-RU" sz="3200" b="1" dirty="0" err="1"/>
              <a:t>жінок</a:t>
            </a:r>
            <a:r>
              <a:rPr lang="ru-RU" sz="3200" b="1" dirty="0"/>
              <a:t> </a:t>
            </a:r>
            <a:r>
              <a:rPr lang="ru-RU" sz="3200" b="1" dirty="0" err="1"/>
              <a:t>від</a:t>
            </a:r>
            <a:r>
              <a:rPr lang="ru-RU" sz="3200" b="1" dirty="0"/>
              <a:t> 1979 </a:t>
            </a:r>
            <a:r>
              <a:rPr lang="ru-RU" sz="3200" b="1" dirty="0" smtClean="0"/>
              <a:t>р.</a:t>
            </a:r>
            <a:br>
              <a:rPr lang="ru-RU" sz="3200" b="1" dirty="0" smtClean="0"/>
            </a:br>
            <a:r>
              <a:rPr lang="ru-RU" sz="1800" dirty="0" smtClean="0"/>
              <a:t> : 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7300" y="1661852"/>
            <a:ext cx="7654688" cy="4848130"/>
          </a:xfrm>
        </p:spPr>
        <p:txBody>
          <a:bodyPr>
            <a:noAutofit/>
          </a:bodyPr>
          <a:lstStyle/>
          <a:p>
            <a:pPr marL="342900" indent="-342900" algn="just">
              <a:buAutoNum type="alphaLcParenR"/>
            </a:pPr>
            <a:r>
              <a:rPr lang="ru-RU" sz="1800" dirty="0" err="1" smtClean="0"/>
              <a:t>включити</a:t>
            </a:r>
            <a:r>
              <a:rPr lang="ru-RU" sz="1800" dirty="0" smtClean="0"/>
              <a:t> </a:t>
            </a:r>
            <a:r>
              <a:rPr lang="ru-RU" sz="1800" dirty="0"/>
              <a:t>принцип </a:t>
            </a:r>
            <a:r>
              <a:rPr lang="ru-RU" sz="1800" dirty="0" err="1"/>
              <a:t>рівноправності</a:t>
            </a:r>
            <a:r>
              <a:rPr lang="ru-RU" sz="1800" dirty="0"/>
              <a:t> </a:t>
            </a:r>
            <a:r>
              <a:rPr lang="ru-RU" sz="1800" dirty="0" err="1"/>
              <a:t>чоловіків</a:t>
            </a:r>
            <a:r>
              <a:rPr lang="ru-RU" sz="1800" dirty="0"/>
              <a:t> і </a:t>
            </a:r>
            <a:r>
              <a:rPr lang="ru-RU" sz="1800" dirty="0" err="1"/>
              <a:t>жінок</a:t>
            </a:r>
            <a:r>
              <a:rPr lang="ru-RU" sz="1800" dirty="0"/>
              <a:t> у </a:t>
            </a:r>
            <a:r>
              <a:rPr lang="ru-RU" sz="1800" dirty="0" err="1"/>
              <a:t>свої</a:t>
            </a:r>
            <a:r>
              <a:rPr lang="ru-RU" sz="1800" dirty="0"/>
              <a:t> </a:t>
            </a:r>
            <a:r>
              <a:rPr lang="ru-RU" sz="1800" dirty="0" err="1" smtClean="0"/>
              <a:t>національні</a:t>
            </a:r>
            <a:r>
              <a:rPr lang="ru-RU" sz="1800" dirty="0" smtClean="0"/>
              <a:t> </a:t>
            </a:r>
            <a:r>
              <a:rPr lang="ru-RU" sz="1800" dirty="0" err="1"/>
              <a:t>конституції</a:t>
            </a:r>
            <a:r>
              <a:rPr lang="ru-RU" sz="1800" dirty="0"/>
              <a:t> </a:t>
            </a:r>
            <a:r>
              <a:rPr lang="ru-RU" sz="1800" dirty="0" err="1"/>
              <a:t>або</a:t>
            </a:r>
            <a:r>
              <a:rPr lang="ru-RU" sz="1800" dirty="0"/>
              <a:t> </a:t>
            </a:r>
            <a:r>
              <a:rPr lang="ru-RU" sz="1800" dirty="0" err="1"/>
              <a:t>інше</a:t>
            </a:r>
            <a:r>
              <a:rPr lang="ru-RU" sz="1800" dirty="0"/>
              <a:t> </a:t>
            </a:r>
            <a:r>
              <a:rPr lang="ru-RU" sz="1800" dirty="0" err="1"/>
              <a:t>відповідне</a:t>
            </a:r>
            <a:r>
              <a:rPr lang="ru-RU" sz="1800" dirty="0"/>
              <a:t> </a:t>
            </a:r>
            <a:r>
              <a:rPr lang="ru-RU" sz="1800" dirty="0" err="1" smtClean="0"/>
              <a:t>законодавство</a:t>
            </a:r>
            <a:r>
              <a:rPr lang="ru-RU" sz="1800" dirty="0" smtClean="0"/>
              <a:t>; </a:t>
            </a:r>
          </a:p>
          <a:p>
            <a:pPr marL="342900" indent="-342900" algn="just">
              <a:buAutoNum type="alphaLcParenR"/>
            </a:pPr>
            <a:r>
              <a:rPr lang="ru-RU" sz="1800" dirty="0" err="1" smtClean="0"/>
              <a:t>вживати</a:t>
            </a:r>
            <a:r>
              <a:rPr lang="ru-RU" sz="1800" dirty="0" smtClean="0"/>
              <a:t> </a:t>
            </a:r>
            <a:r>
              <a:rPr lang="ru-RU" sz="1800" dirty="0" err="1" smtClean="0"/>
              <a:t>законодавчих</a:t>
            </a:r>
            <a:r>
              <a:rPr lang="ru-RU" sz="1800" dirty="0" smtClean="0"/>
              <a:t> </a:t>
            </a:r>
            <a:r>
              <a:rPr lang="ru-RU" sz="1800" dirty="0"/>
              <a:t>та </a:t>
            </a:r>
            <a:r>
              <a:rPr lang="ru-RU" sz="1800" dirty="0" err="1"/>
              <a:t>інших</a:t>
            </a:r>
            <a:r>
              <a:rPr lang="ru-RU" sz="1800" dirty="0"/>
              <a:t> </a:t>
            </a:r>
            <a:r>
              <a:rPr lang="ru-RU" sz="1800" dirty="0" err="1"/>
              <a:t>заходів</a:t>
            </a:r>
            <a:r>
              <a:rPr lang="ru-RU" sz="1800" dirty="0"/>
              <a:t>, </a:t>
            </a:r>
            <a:r>
              <a:rPr lang="ru-RU" sz="1800" dirty="0" err="1" smtClean="0"/>
              <a:t>включаючи</a:t>
            </a:r>
            <a:r>
              <a:rPr lang="ru-RU" sz="1800" dirty="0" smtClean="0"/>
              <a:t> </a:t>
            </a:r>
            <a:r>
              <a:rPr lang="ru-RU" sz="1800" dirty="0" err="1"/>
              <a:t>санкції</a:t>
            </a:r>
            <a:r>
              <a:rPr lang="ru-RU" sz="1800" dirty="0"/>
              <a:t> там, де </a:t>
            </a:r>
            <a:r>
              <a:rPr lang="ru-RU" sz="1800" dirty="0" err="1"/>
              <a:t>це</a:t>
            </a:r>
            <a:r>
              <a:rPr lang="ru-RU" sz="1800" dirty="0"/>
              <a:t> </a:t>
            </a:r>
            <a:r>
              <a:rPr lang="ru-RU" sz="1800" dirty="0" err="1"/>
              <a:t>необхідно</a:t>
            </a:r>
            <a:r>
              <a:rPr lang="ru-RU" sz="1800" dirty="0"/>
              <a:t>, </a:t>
            </a:r>
            <a:r>
              <a:rPr lang="ru-RU" sz="1800" dirty="0" err="1"/>
              <a:t>що</a:t>
            </a:r>
            <a:r>
              <a:rPr lang="ru-RU" sz="1800" dirty="0"/>
              <a:t> </a:t>
            </a:r>
            <a:r>
              <a:rPr lang="ru-RU" sz="1800" dirty="0" err="1"/>
              <a:t>забороняють</a:t>
            </a:r>
            <a:r>
              <a:rPr lang="ru-RU" sz="1800" dirty="0"/>
              <a:t> будь-яку </a:t>
            </a:r>
            <a:r>
              <a:rPr lang="ru-RU" sz="1800" dirty="0" err="1" smtClean="0"/>
              <a:t>дискримінацію</a:t>
            </a:r>
            <a:r>
              <a:rPr lang="ru-RU" sz="1800" dirty="0" smtClean="0"/>
              <a:t> </a:t>
            </a:r>
            <a:r>
              <a:rPr lang="ru-RU" sz="1800" dirty="0" err="1"/>
              <a:t>щодо</a:t>
            </a:r>
            <a:r>
              <a:rPr lang="ru-RU" sz="1800" dirty="0"/>
              <a:t> </a:t>
            </a:r>
            <a:r>
              <a:rPr lang="ru-RU" sz="1800" dirty="0" err="1"/>
              <a:t>жінок</a:t>
            </a:r>
            <a:r>
              <a:rPr lang="ru-RU" sz="1800" dirty="0"/>
              <a:t>; </a:t>
            </a:r>
            <a:endParaRPr lang="ru-RU" sz="1800" dirty="0" smtClean="0"/>
          </a:p>
          <a:p>
            <a:pPr marL="342900" indent="-342900" algn="just">
              <a:buAutoNum type="alphaLcParenR"/>
            </a:pPr>
            <a:r>
              <a:rPr lang="ru-RU" sz="1800" dirty="0" err="1" smtClean="0"/>
              <a:t>встановити</a:t>
            </a:r>
            <a:r>
              <a:rPr lang="ru-RU" sz="1800" dirty="0" smtClean="0"/>
              <a:t> </a:t>
            </a:r>
            <a:r>
              <a:rPr lang="ru-RU" sz="1800" dirty="0" err="1"/>
              <a:t>юридичний</a:t>
            </a:r>
            <a:r>
              <a:rPr lang="ru-RU" sz="1800" dirty="0"/>
              <a:t> </a:t>
            </a:r>
            <a:r>
              <a:rPr lang="ru-RU" sz="1800" dirty="0" err="1"/>
              <a:t>захист</a:t>
            </a:r>
            <a:r>
              <a:rPr lang="ru-RU" sz="1800" dirty="0"/>
              <a:t> прав </a:t>
            </a:r>
            <a:r>
              <a:rPr lang="ru-RU" sz="1800" dirty="0" err="1"/>
              <a:t>жінок</a:t>
            </a:r>
            <a:r>
              <a:rPr lang="ru-RU" sz="1800" dirty="0"/>
              <a:t> на </a:t>
            </a:r>
            <a:r>
              <a:rPr lang="ru-RU" sz="1800" dirty="0" err="1"/>
              <a:t>рівній</a:t>
            </a:r>
            <a:r>
              <a:rPr lang="ru-RU" sz="1800" dirty="0"/>
              <a:t> </a:t>
            </a:r>
            <a:r>
              <a:rPr lang="ru-RU" sz="1800" dirty="0" err="1"/>
              <a:t>основі</a:t>
            </a:r>
            <a:r>
              <a:rPr lang="ru-RU" sz="1800" dirty="0"/>
              <a:t> з </a:t>
            </a:r>
            <a:r>
              <a:rPr lang="ru-RU" sz="1800" dirty="0" err="1" smtClean="0"/>
              <a:t>чоловіками</a:t>
            </a:r>
            <a:r>
              <a:rPr lang="ru-RU" sz="1800" dirty="0" smtClean="0"/>
              <a:t> </a:t>
            </a:r>
            <a:r>
              <a:rPr lang="ru-RU" sz="1800" dirty="0"/>
              <a:t>та </a:t>
            </a:r>
            <a:r>
              <a:rPr lang="ru-RU" sz="1800" dirty="0" err="1"/>
              <a:t>забезпечити</a:t>
            </a:r>
            <a:r>
              <a:rPr lang="ru-RU" sz="1800" dirty="0"/>
              <a:t> за </a:t>
            </a:r>
            <a:r>
              <a:rPr lang="ru-RU" sz="1800" dirty="0" err="1"/>
              <a:t>допомогою</a:t>
            </a:r>
            <a:r>
              <a:rPr lang="ru-RU" sz="1800" dirty="0"/>
              <a:t> </a:t>
            </a:r>
            <a:r>
              <a:rPr lang="ru-RU" sz="1800" dirty="0" err="1" smtClean="0"/>
              <a:t>судів</a:t>
            </a:r>
            <a:r>
              <a:rPr lang="ru-RU" sz="1800" dirty="0" smtClean="0"/>
              <a:t> </a:t>
            </a:r>
            <a:r>
              <a:rPr lang="ru-RU" sz="1800" dirty="0"/>
              <a:t>та </a:t>
            </a:r>
            <a:r>
              <a:rPr lang="ru-RU" sz="1800" dirty="0" err="1" smtClean="0"/>
              <a:t>інших</a:t>
            </a:r>
            <a:r>
              <a:rPr lang="ru-RU" sz="1800" dirty="0" smtClean="0"/>
              <a:t> </a:t>
            </a:r>
            <a:r>
              <a:rPr lang="ru-RU" sz="1800" dirty="0" err="1" smtClean="0"/>
              <a:t>установ</a:t>
            </a:r>
            <a:r>
              <a:rPr lang="ru-RU" sz="1800" dirty="0" smtClean="0"/>
              <a:t> </a:t>
            </a:r>
            <a:r>
              <a:rPr lang="ru-RU" sz="1800" dirty="0" err="1"/>
              <a:t>ефективний</a:t>
            </a:r>
            <a:r>
              <a:rPr lang="ru-RU" sz="1800" dirty="0"/>
              <a:t> </a:t>
            </a:r>
            <a:r>
              <a:rPr lang="ru-RU" sz="1800" dirty="0" err="1"/>
              <a:t>захист</a:t>
            </a:r>
            <a:r>
              <a:rPr lang="ru-RU" sz="1800" dirty="0"/>
              <a:t> </a:t>
            </a:r>
            <a:r>
              <a:rPr lang="ru-RU" sz="1800" dirty="0" err="1"/>
              <a:t>жінок</a:t>
            </a:r>
            <a:r>
              <a:rPr lang="ru-RU" sz="1800" dirty="0"/>
              <a:t> </a:t>
            </a:r>
            <a:r>
              <a:rPr lang="ru-RU" sz="1800" dirty="0" err="1"/>
              <a:t>проти</a:t>
            </a:r>
            <a:r>
              <a:rPr lang="ru-RU" sz="1800" dirty="0"/>
              <a:t> </a:t>
            </a:r>
            <a:r>
              <a:rPr lang="ru-RU" sz="1800" dirty="0" smtClean="0"/>
              <a:t>будь-</a:t>
            </a:r>
            <a:r>
              <a:rPr lang="ru-RU" sz="1800" dirty="0" err="1" smtClean="0"/>
              <a:t>якого</a:t>
            </a:r>
            <a:r>
              <a:rPr lang="ru-RU" sz="1800" dirty="0" smtClean="0"/>
              <a:t> акту </a:t>
            </a:r>
            <a:r>
              <a:rPr lang="ru-RU" sz="1800" dirty="0" err="1" smtClean="0"/>
              <a:t>дискримінації</a:t>
            </a:r>
            <a:r>
              <a:rPr lang="ru-RU" sz="1800" dirty="0" smtClean="0"/>
              <a:t>;</a:t>
            </a:r>
          </a:p>
          <a:p>
            <a:pPr marL="342900" indent="-342900" algn="just">
              <a:buAutoNum type="alphaLcParenR"/>
            </a:pPr>
            <a:r>
              <a:rPr lang="ru-RU" sz="1800" dirty="0" err="1" smtClean="0"/>
              <a:t>утримуватися</a:t>
            </a:r>
            <a:r>
              <a:rPr lang="ru-RU" sz="1800" dirty="0" smtClean="0"/>
              <a:t> </a:t>
            </a:r>
            <a:r>
              <a:rPr lang="ru-RU" sz="1800" dirty="0" err="1"/>
              <a:t>від</a:t>
            </a:r>
            <a:r>
              <a:rPr lang="ru-RU" sz="1800" dirty="0"/>
              <a:t> </a:t>
            </a:r>
            <a:r>
              <a:rPr lang="ru-RU" sz="1800" dirty="0" err="1"/>
              <a:t>вчинення</a:t>
            </a:r>
            <a:r>
              <a:rPr lang="ru-RU" sz="1800" dirty="0"/>
              <a:t> будь-</a:t>
            </a:r>
            <a:r>
              <a:rPr lang="ru-RU" sz="1800" dirty="0" err="1"/>
              <a:t>яких</a:t>
            </a:r>
            <a:r>
              <a:rPr lang="ru-RU" sz="1800" dirty="0"/>
              <a:t> </a:t>
            </a:r>
            <a:r>
              <a:rPr lang="ru-RU" sz="1800" dirty="0" err="1"/>
              <a:t>дискримінаційних</a:t>
            </a:r>
            <a:r>
              <a:rPr lang="ru-RU" sz="1800" dirty="0"/>
              <a:t> </a:t>
            </a:r>
            <a:r>
              <a:rPr lang="ru-RU" sz="1800" dirty="0" err="1"/>
              <a:t>актів</a:t>
            </a:r>
            <a:r>
              <a:rPr lang="ru-RU" sz="1800" dirty="0"/>
              <a:t> </a:t>
            </a:r>
            <a:r>
              <a:rPr lang="ru-RU" sz="1800" dirty="0" smtClean="0"/>
              <a:t> </a:t>
            </a:r>
            <a:r>
              <a:rPr lang="ru-RU" sz="1800" dirty="0" err="1" smtClean="0"/>
              <a:t>або</a:t>
            </a:r>
            <a:r>
              <a:rPr lang="ru-RU" sz="1800" dirty="0" smtClean="0"/>
              <a:t> </a:t>
            </a:r>
            <a:r>
              <a:rPr lang="ru-RU" sz="1800" dirty="0" err="1"/>
              <a:t>дій</a:t>
            </a:r>
            <a:r>
              <a:rPr lang="ru-RU" sz="1800" dirty="0"/>
              <a:t> </a:t>
            </a:r>
            <a:r>
              <a:rPr lang="ru-RU" sz="1800" dirty="0" err="1"/>
              <a:t>щодо</a:t>
            </a:r>
            <a:r>
              <a:rPr lang="ru-RU" sz="1800" dirty="0"/>
              <a:t> </a:t>
            </a:r>
            <a:r>
              <a:rPr lang="ru-RU" sz="1800" dirty="0" err="1"/>
              <a:t>жінок</a:t>
            </a:r>
            <a:r>
              <a:rPr lang="ru-RU" sz="1800"/>
              <a:t> </a:t>
            </a:r>
            <a:r>
              <a:rPr lang="ru-RU" sz="1800" smtClean="0"/>
              <a:t>; </a:t>
            </a:r>
            <a:endParaRPr lang="ru-RU" sz="1800" dirty="0" smtClean="0"/>
          </a:p>
          <a:p>
            <a:pPr marL="342900" indent="-342900" algn="just">
              <a:buAutoNum type="alphaLcParenR"/>
            </a:pPr>
            <a:r>
              <a:rPr lang="ru-RU" sz="1800" dirty="0" err="1" smtClean="0"/>
              <a:t>вживати</a:t>
            </a:r>
            <a:r>
              <a:rPr lang="ru-RU" sz="1800" dirty="0" smtClean="0"/>
              <a:t> </a:t>
            </a:r>
            <a:r>
              <a:rPr lang="ru-RU" sz="1800" dirty="0" err="1"/>
              <a:t>всіх</a:t>
            </a:r>
            <a:r>
              <a:rPr lang="ru-RU" sz="1800" dirty="0"/>
              <a:t> </a:t>
            </a:r>
            <a:r>
              <a:rPr lang="ru-RU" sz="1800" dirty="0" err="1"/>
              <a:t>відповідних</a:t>
            </a:r>
            <a:r>
              <a:rPr lang="ru-RU" sz="1800" dirty="0"/>
              <a:t> </a:t>
            </a:r>
            <a:r>
              <a:rPr lang="ru-RU" sz="1800" dirty="0" err="1"/>
              <a:t>заходів</a:t>
            </a:r>
            <a:r>
              <a:rPr lang="ru-RU" sz="1800" dirty="0"/>
              <a:t> для </a:t>
            </a:r>
            <a:r>
              <a:rPr lang="ru-RU" sz="1800" dirty="0" err="1"/>
              <a:t>ліквідації</a:t>
            </a:r>
            <a:r>
              <a:rPr lang="ru-RU" sz="1800" dirty="0"/>
              <a:t> </a:t>
            </a:r>
            <a:r>
              <a:rPr lang="ru-RU" sz="1800" dirty="0" err="1" smtClean="0"/>
              <a:t>щодо</a:t>
            </a:r>
            <a:r>
              <a:rPr lang="ru-RU" sz="1800" dirty="0" smtClean="0"/>
              <a:t> </a:t>
            </a:r>
            <a:r>
              <a:rPr lang="ru-RU" sz="1800" dirty="0" err="1"/>
              <a:t>жінок</a:t>
            </a:r>
            <a:r>
              <a:rPr lang="ru-RU" sz="1800" dirty="0"/>
              <a:t> з боку будь-</a:t>
            </a:r>
            <a:r>
              <a:rPr lang="ru-RU" sz="1800" dirty="0" err="1"/>
              <a:t>якої</a:t>
            </a:r>
            <a:r>
              <a:rPr lang="ru-RU" sz="1800" dirty="0"/>
              <a:t> особи, </a:t>
            </a:r>
            <a:r>
              <a:rPr lang="ru-RU" sz="1800" dirty="0" err="1"/>
              <a:t>організації</a:t>
            </a:r>
            <a:r>
              <a:rPr lang="ru-RU" sz="1800" dirty="0"/>
              <a:t> </a:t>
            </a:r>
            <a:r>
              <a:rPr lang="ru-RU" sz="1800" dirty="0" err="1"/>
              <a:t>або</a:t>
            </a:r>
            <a:r>
              <a:rPr lang="ru-RU" sz="1800" dirty="0"/>
              <a:t> </a:t>
            </a:r>
            <a:r>
              <a:rPr lang="ru-RU" sz="1800" dirty="0" smtClean="0"/>
              <a:t> </a:t>
            </a:r>
            <a:r>
              <a:rPr lang="ru-RU" sz="1800" dirty="0" err="1" smtClean="0"/>
              <a:t>підприємства</a:t>
            </a:r>
            <a:r>
              <a:rPr lang="ru-RU" sz="1800" dirty="0" smtClean="0"/>
              <a:t>;</a:t>
            </a:r>
          </a:p>
          <a:p>
            <a:pPr marL="342900" indent="-342900" algn="just">
              <a:buAutoNum type="alphaLcParenR"/>
            </a:pPr>
            <a:r>
              <a:rPr lang="ru-RU" sz="1800" dirty="0" err="1" smtClean="0"/>
              <a:t>вживати</a:t>
            </a:r>
            <a:r>
              <a:rPr lang="ru-RU" sz="1800" dirty="0" smtClean="0"/>
              <a:t> </a:t>
            </a:r>
            <a:r>
              <a:rPr lang="ru-RU" sz="1800" dirty="0" err="1" smtClean="0"/>
              <a:t>заходів</a:t>
            </a:r>
            <a:r>
              <a:rPr lang="ru-RU" sz="1800" dirty="0"/>
              <a:t>, </a:t>
            </a:r>
            <a:r>
              <a:rPr lang="ru-RU" sz="1800" dirty="0" err="1"/>
              <a:t>включаючи</a:t>
            </a:r>
            <a:r>
              <a:rPr lang="ru-RU" sz="1800" dirty="0"/>
              <a:t> </a:t>
            </a:r>
            <a:r>
              <a:rPr lang="ru-RU" sz="1800" dirty="0" err="1"/>
              <a:t>законодавчі</a:t>
            </a:r>
            <a:r>
              <a:rPr lang="ru-RU" sz="1800" dirty="0"/>
              <a:t>, </a:t>
            </a:r>
            <a:r>
              <a:rPr lang="ru-RU" sz="1800" dirty="0" err="1" smtClean="0"/>
              <a:t>щодо</a:t>
            </a:r>
            <a:r>
              <a:rPr lang="ru-RU" sz="1800" dirty="0" smtClean="0"/>
              <a:t> </a:t>
            </a:r>
            <a:r>
              <a:rPr lang="ru-RU" sz="1800" dirty="0" err="1"/>
              <a:t>зміни</a:t>
            </a:r>
            <a:r>
              <a:rPr lang="ru-RU" sz="1800" dirty="0"/>
              <a:t> </a:t>
            </a:r>
            <a:r>
              <a:rPr lang="ru-RU" sz="1800" dirty="0" err="1"/>
              <a:t>або</a:t>
            </a:r>
            <a:r>
              <a:rPr lang="ru-RU" sz="1800" dirty="0"/>
              <a:t> </a:t>
            </a:r>
            <a:r>
              <a:rPr lang="ru-RU" sz="1800" dirty="0" err="1"/>
              <a:t>скасування</a:t>
            </a:r>
            <a:r>
              <a:rPr lang="ru-RU" sz="1800" dirty="0"/>
              <a:t> </a:t>
            </a:r>
            <a:r>
              <a:rPr lang="ru-RU" sz="1800" dirty="0" err="1"/>
              <a:t>чинних</a:t>
            </a:r>
            <a:r>
              <a:rPr lang="ru-RU" sz="1800" dirty="0"/>
              <a:t> </a:t>
            </a:r>
            <a:r>
              <a:rPr lang="ru-RU" sz="1800" dirty="0" err="1"/>
              <a:t>законів</a:t>
            </a:r>
            <a:r>
              <a:rPr lang="ru-RU" sz="1800" dirty="0"/>
              <a:t>, постанов, </a:t>
            </a:r>
            <a:r>
              <a:rPr lang="ru-RU" sz="1800" dirty="0" err="1"/>
              <a:t>звичаїв</a:t>
            </a:r>
            <a:r>
              <a:rPr lang="ru-RU" sz="1800" dirty="0"/>
              <a:t> і </a:t>
            </a:r>
            <a:r>
              <a:rPr lang="ru-RU" sz="1800" dirty="0" smtClean="0"/>
              <a:t>практики</a:t>
            </a:r>
            <a:r>
              <a:rPr lang="ru-RU" sz="1800" dirty="0"/>
              <a:t>, </a:t>
            </a:r>
            <a:r>
              <a:rPr lang="ru-RU" sz="1800" dirty="0" err="1"/>
              <a:t>що</a:t>
            </a:r>
            <a:r>
              <a:rPr lang="ru-RU" sz="1800" dirty="0"/>
              <a:t> </a:t>
            </a:r>
            <a:r>
              <a:rPr lang="ru-RU" sz="1800" dirty="0" err="1"/>
              <a:t>являють</a:t>
            </a:r>
            <a:r>
              <a:rPr lang="ru-RU" sz="1800" dirty="0"/>
              <a:t> собою </a:t>
            </a:r>
            <a:r>
              <a:rPr lang="ru-RU" sz="1800" dirty="0" err="1"/>
              <a:t>дискримінацію</a:t>
            </a:r>
            <a:r>
              <a:rPr lang="ru-RU" sz="1800" dirty="0"/>
              <a:t> </a:t>
            </a:r>
            <a:r>
              <a:rPr lang="ru-RU" sz="1800" dirty="0" err="1"/>
              <a:t>щодо</a:t>
            </a:r>
            <a:r>
              <a:rPr lang="ru-RU" sz="1800" dirty="0"/>
              <a:t> </a:t>
            </a:r>
            <a:r>
              <a:rPr lang="ru-RU" sz="1800" dirty="0" err="1" smtClean="0"/>
              <a:t>жінок</a:t>
            </a:r>
            <a:r>
              <a:rPr lang="ru-RU" sz="1800" dirty="0" smtClean="0"/>
              <a:t>;</a:t>
            </a:r>
          </a:p>
          <a:p>
            <a:pPr marL="342900" indent="-342900" algn="just">
              <a:buAutoNum type="alphaLcParenR"/>
            </a:pPr>
            <a:r>
              <a:rPr lang="ru-RU" sz="1800" dirty="0" err="1" smtClean="0"/>
              <a:t>скасувати</a:t>
            </a:r>
            <a:r>
              <a:rPr lang="ru-RU" sz="1800" dirty="0" smtClean="0"/>
              <a:t> </a:t>
            </a:r>
            <a:r>
              <a:rPr lang="ru-RU" sz="1800" dirty="0" err="1"/>
              <a:t>всі</a:t>
            </a:r>
            <a:r>
              <a:rPr lang="ru-RU" sz="1800" dirty="0"/>
              <a:t> </a:t>
            </a:r>
            <a:r>
              <a:rPr lang="ru-RU" sz="1800" dirty="0" err="1"/>
              <a:t>положення</a:t>
            </a:r>
            <a:r>
              <a:rPr lang="ru-RU" sz="1800" dirty="0"/>
              <a:t> </a:t>
            </a:r>
            <a:r>
              <a:rPr lang="ru-RU" sz="1800" dirty="0" err="1"/>
              <a:t>свого</a:t>
            </a:r>
            <a:r>
              <a:rPr lang="ru-RU" sz="1800" dirty="0"/>
              <a:t> </a:t>
            </a:r>
            <a:r>
              <a:rPr lang="ru-RU" sz="1800" dirty="0" err="1"/>
              <a:t>кримінального</a:t>
            </a:r>
            <a:r>
              <a:rPr lang="ru-RU" sz="1800" dirty="0"/>
              <a:t> </a:t>
            </a:r>
            <a:r>
              <a:rPr lang="ru-RU" sz="1800" dirty="0" err="1"/>
              <a:t>законодавства</a:t>
            </a:r>
            <a:r>
              <a:rPr lang="ru-RU" sz="1800" dirty="0"/>
              <a:t>, </a:t>
            </a:r>
            <a:r>
              <a:rPr lang="ru-RU" sz="1800" dirty="0" err="1" smtClean="0"/>
              <a:t>що</a:t>
            </a:r>
            <a:r>
              <a:rPr lang="ru-RU" sz="1800" dirty="0" smtClean="0"/>
              <a:t> </a:t>
            </a:r>
            <a:r>
              <a:rPr lang="ru-RU" sz="1800" dirty="0" err="1"/>
              <a:t>являють</a:t>
            </a:r>
            <a:r>
              <a:rPr lang="ru-RU" sz="1800" dirty="0"/>
              <a:t> собою </a:t>
            </a:r>
            <a:r>
              <a:rPr lang="ru-RU" sz="1800" dirty="0" err="1"/>
              <a:t>дискримінацію</a:t>
            </a:r>
            <a:r>
              <a:rPr lang="ru-RU" sz="1800" dirty="0"/>
              <a:t> </a:t>
            </a:r>
            <a:r>
              <a:rPr lang="ru-RU" sz="1800" dirty="0" err="1"/>
              <a:t>щодо</a:t>
            </a:r>
            <a:r>
              <a:rPr lang="ru-RU" sz="1800" dirty="0"/>
              <a:t> </a:t>
            </a:r>
            <a:r>
              <a:rPr lang="ru-RU" sz="1800" dirty="0" err="1"/>
              <a:t>жінок</a:t>
            </a:r>
            <a:r>
              <a:rPr lang="ru-RU" sz="1800" dirty="0"/>
              <a:t>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656787" y="1192753"/>
            <a:ext cx="71497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 smtClean="0">
                <a:solidFill>
                  <a:srgbClr val="002060"/>
                </a:solidFill>
                <a:latin typeface="Calibri Light" panose="020F0302020204030204"/>
                <a:ea typeface="+mj-ea"/>
                <a:cs typeface="+mj-cs"/>
              </a:rPr>
              <a:t>Конвенція</a:t>
            </a:r>
            <a:r>
              <a:rPr lang="ru-RU" sz="2000" b="1" dirty="0" smtClean="0">
                <a:solidFill>
                  <a:srgbClr val="002060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  <a:latin typeface="Calibri Light" panose="020F0302020204030204"/>
                <a:ea typeface="+mj-ea"/>
                <a:cs typeface="+mj-cs"/>
              </a:rPr>
              <a:t>встановлює</a:t>
            </a:r>
            <a:r>
              <a:rPr lang="ru-RU" sz="2000" b="1" dirty="0" smtClean="0">
                <a:solidFill>
                  <a:srgbClr val="002060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  <a:latin typeface="Calibri Light" panose="020F0302020204030204"/>
                <a:ea typeface="+mj-ea"/>
                <a:cs typeface="+mj-cs"/>
              </a:rPr>
              <a:t>зобов</a:t>
            </a:r>
            <a:r>
              <a:rPr lang="ru-RU" sz="2000" b="1" dirty="0" err="1" smtClean="0">
                <a:solidFill>
                  <a:srgbClr val="002060"/>
                </a:solidFill>
                <a:latin typeface="Calibri"/>
                <a:ea typeface="+mj-ea"/>
                <a:cs typeface="Calibri"/>
              </a:rPr>
              <a:t>’</a:t>
            </a:r>
            <a:r>
              <a:rPr lang="ru-RU" sz="2000" b="1" dirty="0" err="1" smtClean="0">
                <a:solidFill>
                  <a:srgbClr val="002060"/>
                </a:solidFill>
                <a:latin typeface="Calibri Light" panose="020F0302020204030204"/>
                <a:ea typeface="+mj-ea"/>
                <a:cs typeface="+mj-cs"/>
              </a:rPr>
              <a:t>язання</a:t>
            </a:r>
            <a:r>
              <a:rPr lang="ru-RU" sz="2000" b="1" dirty="0" smtClean="0">
                <a:solidFill>
                  <a:srgbClr val="002060"/>
                </a:solidFill>
                <a:latin typeface="Calibri Light" panose="020F0302020204030204"/>
                <a:ea typeface="+mj-ea"/>
                <a:cs typeface="+mj-cs"/>
              </a:rPr>
              <a:t> держав-</a:t>
            </a:r>
            <a:r>
              <a:rPr lang="ru-RU" sz="2000" b="1" dirty="0" err="1" smtClean="0">
                <a:solidFill>
                  <a:srgbClr val="002060"/>
                </a:solidFill>
                <a:latin typeface="Calibri Light" panose="020F0302020204030204"/>
                <a:ea typeface="+mj-ea"/>
                <a:cs typeface="+mj-cs"/>
              </a:rPr>
              <a:t>сторін</a:t>
            </a:r>
            <a:endParaRPr lang="ru-RU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679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7300" y="105818"/>
            <a:ext cx="7886700" cy="1325563"/>
          </a:xfrm>
        </p:spPr>
        <p:txBody>
          <a:bodyPr>
            <a:noAutofit/>
          </a:bodyPr>
          <a:lstStyle/>
          <a:p>
            <a:pPr algn="r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Пекінська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декларація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та Платформа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прийнята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четвертий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Всесвітній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конференції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становища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жінок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15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вересня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1995 року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7139" y="1347953"/>
            <a:ext cx="7886700" cy="13133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189 </a:t>
            </a:r>
            <a:r>
              <a:rPr lang="ru-RU" sz="2400" dirty="0" err="1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країн</a:t>
            </a:r>
            <a:r>
              <a:rPr lang="ru-RU" sz="2400" dirty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підписали</a:t>
            </a:r>
            <a:r>
              <a:rPr lang="ru-RU" sz="2400" dirty="0" smtClean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Платформу </a:t>
            </a:r>
            <a:r>
              <a:rPr lang="ru-RU" sz="2400" dirty="0" err="1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дій</a:t>
            </a:r>
            <a:r>
              <a:rPr lang="ru-RU" sz="2400" dirty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яка мала </a:t>
            </a:r>
            <a:r>
              <a:rPr lang="ru-RU" sz="2400" dirty="0" err="1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сприяти</a:t>
            </a:r>
            <a:r>
              <a:rPr lang="ru-RU" sz="2400" dirty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поширенню</a:t>
            </a:r>
            <a:r>
              <a:rPr lang="ru-RU" sz="2400" dirty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гендерної</a:t>
            </a:r>
            <a:r>
              <a:rPr lang="ru-RU" sz="2400" dirty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рівності</a:t>
            </a:r>
            <a:r>
              <a:rPr lang="ru-RU" sz="2400" dirty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smtClean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 </a:t>
            </a:r>
            <a:r>
              <a:rPr lang="ru-RU" sz="2400" dirty="0" err="1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скасуванню</a:t>
            </a:r>
            <a:r>
              <a:rPr lang="ru-RU" sz="2400" dirty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всіх</a:t>
            </a:r>
            <a:r>
              <a:rPr lang="ru-RU" sz="2400" dirty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дискримінаційних</a:t>
            </a:r>
            <a:r>
              <a:rPr lang="ru-RU" sz="2400" dirty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законів</a:t>
            </a:r>
            <a:r>
              <a:rPr lang="ru-RU" sz="2400" dirty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668666362"/>
              </p:ext>
            </p:extLst>
          </p:nvPr>
        </p:nvGraphicFramePr>
        <p:xfrm>
          <a:off x="382137" y="2470245"/>
          <a:ext cx="8584442" cy="42581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71333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0501" y="146762"/>
            <a:ext cx="8433464" cy="1026946"/>
          </a:xfrm>
        </p:spPr>
        <p:txBody>
          <a:bodyPr>
            <a:noAutofit/>
          </a:bodyPr>
          <a:lstStyle/>
          <a:p>
            <a:pPr algn="r"/>
            <a:r>
              <a:rPr lang="ru-RU" sz="2400" b="1" dirty="0" err="1" smtClean="0"/>
              <a:t>Конвенція</a:t>
            </a:r>
            <a:r>
              <a:rPr lang="ru-RU" sz="2400" b="1" dirty="0" smtClean="0"/>
              <a:t> </a:t>
            </a:r>
            <a:r>
              <a:rPr lang="ru-RU" sz="2400" b="1" dirty="0"/>
              <a:t>Ради </a:t>
            </a:r>
            <a:r>
              <a:rPr lang="ru-RU" sz="2400" b="1" dirty="0" err="1"/>
              <a:t>Європи</a:t>
            </a:r>
            <a:r>
              <a:rPr lang="ru-RU" sz="2400" b="1" dirty="0"/>
              <a:t> про </a:t>
            </a:r>
            <a:r>
              <a:rPr lang="ru-RU" sz="2400" b="1" dirty="0" err="1"/>
              <a:t>запобігання</a:t>
            </a:r>
            <a:r>
              <a:rPr lang="ru-RU" sz="2400" b="1" dirty="0"/>
              <a:t> </a:t>
            </a:r>
            <a:r>
              <a:rPr lang="ru-RU" sz="2400" b="1" dirty="0" err="1"/>
              <a:t>насильству</a:t>
            </a:r>
            <a:r>
              <a:rPr lang="ru-RU" sz="2400" b="1" dirty="0"/>
              <a:t> </a:t>
            </a:r>
            <a:r>
              <a:rPr lang="ru-RU" sz="2400" b="1" dirty="0" err="1"/>
              <a:t>стосовно</a:t>
            </a:r>
            <a:r>
              <a:rPr lang="ru-RU" sz="2400" b="1" dirty="0"/>
              <a:t> </a:t>
            </a:r>
            <a:r>
              <a:rPr lang="ru-RU" sz="2400" b="1" dirty="0" err="1"/>
              <a:t>жінок</a:t>
            </a:r>
            <a:r>
              <a:rPr lang="ru-RU" sz="2400" b="1" dirty="0"/>
              <a:t> і </a:t>
            </a:r>
            <a:r>
              <a:rPr lang="ru-RU" sz="2400" b="1" dirty="0" err="1"/>
              <a:t>домашньому</a:t>
            </a:r>
            <a:r>
              <a:rPr lang="ru-RU" sz="2400" b="1" dirty="0"/>
              <a:t> </a:t>
            </a:r>
            <a:r>
              <a:rPr lang="ru-RU" sz="2400" b="1" dirty="0" err="1"/>
              <a:t>насильству</a:t>
            </a:r>
            <a:r>
              <a:rPr lang="ru-RU" sz="2400" b="1" dirty="0"/>
              <a:t> та </a:t>
            </a:r>
            <a:r>
              <a:rPr lang="ru-RU" sz="2400" b="1" dirty="0" err="1"/>
              <a:t>боротьбу</a:t>
            </a:r>
            <a:r>
              <a:rPr lang="ru-RU" sz="2400" b="1" dirty="0"/>
              <a:t> з </a:t>
            </a:r>
            <a:r>
              <a:rPr lang="ru-RU" sz="2400" b="1" dirty="0" err="1"/>
              <a:t>цими</a:t>
            </a:r>
            <a:r>
              <a:rPr lang="ru-RU" sz="2400" b="1" dirty="0"/>
              <a:t> </a:t>
            </a:r>
            <a:r>
              <a:rPr lang="ru-RU" sz="2400" b="1" dirty="0" err="1" smtClean="0"/>
              <a:t>явищами</a:t>
            </a:r>
            <a:endParaRPr lang="ru-RU" sz="24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3269547"/>
              </p:ext>
            </p:extLst>
          </p:nvPr>
        </p:nvGraphicFramePr>
        <p:xfrm>
          <a:off x="1257300" y="1439839"/>
          <a:ext cx="7886700" cy="51567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1706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1855" y="0"/>
            <a:ext cx="7886700" cy="1325563"/>
          </a:xfrm>
        </p:spPr>
        <p:txBody>
          <a:bodyPr>
            <a:noAutofit/>
          </a:bodyPr>
          <a:lstStyle/>
          <a:p>
            <a:pPr algn="r"/>
            <a:r>
              <a:rPr lang="ru-RU" sz="3200" dirty="0"/>
              <a:t>СТРАТЕГІЯ </a:t>
            </a:r>
            <a:r>
              <a:rPr lang="ru-RU" sz="3200" dirty="0" smtClean="0"/>
              <a:t>ГЕНДЕРНОЇ  </a:t>
            </a:r>
            <a:r>
              <a:rPr lang="ru-RU" sz="3200" dirty="0"/>
              <a:t>РІВНОСТІ РАДИ </a:t>
            </a:r>
            <a:r>
              <a:rPr lang="ru-RU" sz="3200" dirty="0" smtClean="0"/>
              <a:t>ЄВРОПИ НА </a:t>
            </a:r>
            <a:r>
              <a:rPr lang="ru-RU" sz="3200" dirty="0"/>
              <a:t>2018-2023 РОКИ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400" y="1970314"/>
            <a:ext cx="7837714" cy="3429000"/>
          </a:xfrm>
        </p:spPr>
        <p:txBody>
          <a:bodyPr>
            <a:noAutofit/>
          </a:bodyPr>
          <a:lstStyle/>
          <a:p>
            <a:pPr marL="0" indent="355600" algn="just">
              <a:buNone/>
            </a:pPr>
            <a:r>
              <a:rPr lang="ru-RU" sz="1800" b="1" dirty="0" smtClean="0">
                <a:solidFill>
                  <a:schemeClr val="accent5">
                    <a:lumMod val="50000"/>
                  </a:schemeClr>
                </a:solidFill>
              </a:rPr>
              <a:t>1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) </a:t>
            </a:r>
            <a:r>
              <a:rPr lang="ru-RU" sz="1800" b="1" dirty="0" err="1">
                <a:solidFill>
                  <a:schemeClr val="accent5">
                    <a:lumMod val="50000"/>
                  </a:schemeClr>
                </a:solidFill>
              </a:rPr>
              <a:t>Запобігання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1800" b="1" dirty="0" err="1">
                <a:solidFill>
                  <a:schemeClr val="accent5">
                    <a:lumMod val="50000"/>
                  </a:schemeClr>
                </a:solidFill>
              </a:rPr>
              <a:t>гендерним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 стереотипам та сексизму й </a:t>
            </a:r>
            <a:r>
              <a:rPr lang="ru-RU" sz="1800" b="1" dirty="0" err="1">
                <a:solidFill>
                  <a:schemeClr val="accent5">
                    <a:lumMod val="50000"/>
                  </a:schemeClr>
                </a:solidFill>
              </a:rPr>
              <a:t>боротьба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1800" b="1" dirty="0" smtClean="0">
                <a:solidFill>
                  <a:schemeClr val="accent5">
                    <a:lumMod val="50000"/>
                  </a:schemeClr>
                </a:solidFill>
              </a:rPr>
              <a:t>з такими </a:t>
            </a:r>
            <a:r>
              <a:rPr lang="ru-RU" sz="1800" b="1" dirty="0" err="1">
                <a:solidFill>
                  <a:schemeClr val="accent5">
                    <a:lumMod val="50000"/>
                  </a:schemeClr>
                </a:solidFill>
              </a:rPr>
              <a:t>явищами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pPr marL="0" indent="355600" algn="just">
              <a:buNone/>
            </a:pP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2) </a:t>
            </a:r>
            <a:r>
              <a:rPr lang="ru-RU" sz="1800" b="1" dirty="0" err="1">
                <a:solidFill>
                  <a:schemeClr val="accent5">
                    <a:lumMod val="50000"/>
                  </a:schemeClr>
                </a:solidFill>
              </a:rPr>
              <a:t>Запобігання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 та </a:t>
            </a:r>
            <a:r>
              <a:rPr lang="ru-RU" sz="1800" b="1" dirty="0" err="1">
                <a:solidFill>
                  <a:schemeClr val="accent5">
                    <a:lumMod val="50000"/>
                  </a:schemeClr>
                </a:solidFill>
              </a:rPr>
              <a:t>боротьба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 з </a:t>
            </a:r>
            <a:r>
              <a:rPr lang="ru-RU" sz="1800" b="1" dirty="0" err="1">
                <a:solidFill>
                  <a:schemeClr val="accent5">
                    <a:lumMod val="50000"/>
                  </a:schemeClr>
                </a:solidFill>
              </a:rPr>
              <a:t>насильством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1800" b="1" dirty="0" err="1">
                <a:solidFill>
                  <a:schemeClr val="accent5">
                    <a:lumMod val="50000"/>
                  </a:schemeClr>
                </a:solidFill>
              </a:rPr>
              <a:t>щодо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1800" b="1" dirty="0" err="1">
                <a:solidFill>
                  <a:schemeClr val="accent5">
                    <a:lumMod val="50000"/>
                  </a:schemeClr>
                </a:solidFill>
              </a:rPr>
              <a:t>жінок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 і </a:t>
            </a:r>
            <a:r>
              <a:rPr lang="ru-RU" sz="1800" b="1" dirty="0" err="1" smtClean="0">
                <a:solidFill>
                  <a:schemeClr val="accent5">
                    <a:lumMod val="50000"/>
                  </a:schemeClr>
                </a:solidFill>
              </a:rPr>
              <a:t>домашнім</a:t>
            </a:r>
            <a:r>
              <a:rPr lang="ru-RU" sz="18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1800" b="1" dirty="0" err="1" smtClean="0">
                <a:solidFill>
                  <a:schemeClr val="accent5">
                    <a:lumMod val="50000"/>
                  </a:schemeClr>
                </a:solidFill>
              </a:rPr>
              <a:t>насильством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pPr marL="0" indent="355600" algn="just">
              <a:buNone/>
            </a:pP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3) </a:t>
            </a:r>
            <a:r>
              <a:rPr lang="ru-RU" sz="1800" b="1" dirty="0" err="1">
                <a:solidFill>
                  <a:schemeClr val="accent5">
                    <a:lumMod val="50000"/>
                  </a:schemeClr>
                </a:solidFill>
              </a:rPr>
              <a:t>Забезпечення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1800" b="1" dirty="0" err="1">
                <a:solidFill>
                  <a:schemeClr val="accent5">
                    <a:lumMod val="50000"/>
                  </a:schemeClr>
                </a:solidFill>
              </a:rPr>
              <a:t>рівного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 доступу </a:t>
            </a:r>
            <a:r>
              <a:rPr lang="ru-RU" sz="1800" b="1" dirty="0" err="1">
                <a:solidFill>
                  <a:schemeClr val="accent5">
                    <a:lumMod val="50000"/>
                  </a:schemeClr>
                </a:solidFill>
              </a:rPr>
              <a:t>жінок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 до </a:t>
            </a:r>
            <a:r>
              <a:rPr lang="ru-RU" sz="1800" b="1" dirty="0" err="1">
                <a:solidFill>
                  <a:schemeClr val="accent5">
                    <a:lumMod val="50000"/>
                  </a:schemeClr>
                </a:solidFill>
              </a:rPr>
              <a:t>правосуддя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pPr marL="0" indent="355600" algn="just">
              <a:buNone/>
            </a:pP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4) </a:t>
            </a:r>
            <a:r>
              <a:rPr lang="ru-RU" sz="1800" b="1" dirty="0" err="1">
                <a:solidFill>
                  <a:schemeClr val="accent5">
                    <a:lumMod val="50000"/>
                  </a:schemeClr>
                </a:solidFill>
              </a:rPr>
              <a:t>Досягнення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1800" b="1" dirty="0" err="1">
                <a:solidFill>
                  <a:schemeClr val="accent5">
                    <a:lumMod val="50000"/>
                  </a:schemeClr>
                </a:solidFill>
              </a:rPr>
              <a:t>збалансованої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1800" b="1" dirty="0" err="1">
                <a:solidFill>
                  <a:schemeClr val="accent5">
                    <a:lumMod val="50000"/>
                  </a:schemeClr>
                </a:solidFill>
              </a:rPr>
              <a:t>участі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1800" b="1" dirty="0" err="1">
                <a:solidFill>
                  <a:schemeClr val="accent5">
                    <a:lumMod val="50000"/>
                  </a:schemeClr>
                </a:solidFill>
              </a:rPr>
              <a:t>жінок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 і </a:t>
            </a:r>
            <a:r>
              <a:rPr lang="ru-RU" sz="1800" b="1" dirty="0" err="1">
                <a:solidFill>
                  <a:schemeClr val="accent5">
                    <a:lumMod val="50000"/>
                  </a:schemeClr>
                </a:solidFill>
              </a:rPr>
              <a:t>чоловіків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 у </a:t>
            </a:r>
            <a:r>
              <a:rPr lang="ru-RU" sz="1800" b="1" dirty="0" err="1" smtClean="0">
                <a:solidFill>
                  <a:schemeClr val="accent5">
                    <a:lumMod val="50000"/>
                  </a:schemeClr>
                </a:solidFill>
              </a:rPr>
              <a:t>процесі</a:t>
            </a:r>
            <a:r>
              <a:rPr lang="ru-RU" sz="18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1800" b="1" dirty="0" err="1" smtClean="0">
                <a:solidFill>
                  <a:schemeClr val="accent5">
                    <a:lumMod val="50000"/>
                  </a:schemeClr>
                </a:solidFill>
              </a:rPr>
              <a:t>прийняття</a:t>
            </a:r>
            <a:r>
              <a:rPr lang="ru-RU" sz="18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1800" b="1" dirty="0" err="1">
                <a:solidFill>
                  <a:schemeClr val="accent5">
                    <a:lumMod val="50000"/>
                  </a:schemeClr>
                </a:solidFill>
              </a:rPr>
              <a:t>політичних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 та </a:t>
            </a:r>
            <a:r>
              <a:rPr lang="ru-RU" sz="1800" b="1" dirty="0" err="1">
                <a:solidFill>
                  <a:schemeClr val="accent5">
                    <a:lumMod val="50000"/>
                  </a:schemeClr>
                </a:solidFill>
              </a:rPr>
              <a:t>суспільних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1800" b="1" dirty="0" err="1">
                <a:solidFill>
                  <a:schemeClr val="accent5">
                    <a:lumMod val="50000"/>
                  </a:schemeClr>
                </a:solidFill>
              </a:rPr>
              <a:t>рішень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pPr marL="0" indent="355600" algn="just">
              <a:buNone/>
            </a:pP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5) </a:t>
            </a:r>
            <a:r>
              <a:rPr lang="ru-RU" sz="1800" b="1" dirty="0" err="1">
                <a:solidFill>
                  <a:schemeClr val="accent5">
                    <a:lumMod val="50000"/>
                  </a:schemeClr>
                </a:solidFill>
              </a:rPr>
              <a:t>Захист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 прав </a:t>
            </a:r>
            <a:r>
              <a:rPr lang="ru-RU" sz="1800" b="1" dirty="0" err="1">
                <a:solidFill>
                  <a:schemeClr val="accent5">
                    <a:lumMod val="50000"/>
                  </a:schemeClr>
                </a:solidFill>
              </a:rPr>
              <a:t>жінок-мігрантів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ru-RU" sz="1800" b="1" dirty="0" err="1">
                <a:solidFill>
                  <a:schemeClr val="accent5">
                    <a:lumMod val="50000"/>
                  </a:schemeClr>
                </a:solidFill>
              </a:rPr>
              <a:t>жінок-біженців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 та </a:t>
            </a:r>
            <a:r>
              <a:rPr lang="ru-RU" sz="1800" b="1" dirty="0" err="1" smtClean="0">
                <a:solidFill>
                  <a:schemeClr val="accent5">
                    <a:lumMod val="50000"/>
                  </a:schemeClr>
                </a:solidFill>
              </a:rPr>
              <a:t>жінок-шукачів</a:t>
            </a:r>
            <a:r>
              <a:rPr lang="ru-RU" sz="18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1800" b="1" dirty="0" err="1" smtClean="0">
                <a:solidFill>
                  <a:schemeClr val="accent5">
                    <a:lumMod val="50000"/>
                  </a:schemeClr>
                </a:solidFill>
              </a:rPr>
              <a:t>притулку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pPr marL="0" indent="355600" algn="just">
              <a:buNone/>
            </a:pP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6) </a:t>
            </a:r>
            <a:r>
              <a:rPr lang="ru-RU" sz="1800" b="1" dirty="0" err="1">
                <a:solidFill>
                  <a:schemeClr val="accent5">
                    <a:lumMod val="50000"/>
                  </a:schemeClr>
                </a:solidFill>
              </a:rPr>
              <a:t>Реалізація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1800" b="1" dirty="0" err="1">
                <a:solidFill>
                  <a:schemeClr val="accent5">
                    <a:lumMod val="50000"/>
                  </a:schemeClr>
                </a:solidFill>
              </a:rPr>
              <a:t>стратегії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1800" b="1" dirty="0" err="1">
                <a:solidFill>
                  <a:schemeClr val="accent5">
                    <a:lumMod val="50000"/>
                  </a:schemeClr>
                </a:solidFill>
              </a:rPr>
              <a:t>досягнення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1800" b="1" dirty="0" err="1">
                <a:solidFill>
                  <a:schemeClr val="accent5">
                    <a:lumMod val="50000"/>
                  </a:schemeClr>
                </a:solidFill>
              </a:rPr>
              <a:t>гендерної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1800" b="1" dirty="0" err="1">
                <a:solidFill>
                  <a:schemeClr val="accent5">
                    <a:lumMod val="50000"/>
                  </a:schemeClr>
                </a:solidFill>
              </a:rPr>
              <a:t>рівності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 в </a:t>
            </a:r>
            <a:r>
              <a:rPr lang="ru-RU" sz="1800" b="1" dirty="0" err="1">
                <a:solidFill>
                  <a:schemeClr val="accent5">
                    <a:lumMod val="50000"/>
                  </a:schemeClr>
                </a:solidFill>
              </a:rPr>
              <a:t>усіх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1800" b="1" dirty="0" err="1" smtClean="0">
                <a:solidFill>
                  <a:schemeClr val="accent5">
                    <a:lumMod val="50000"/>
                  </a:schemeClr>
                </a:solidFill>
              </a:rPr>
              <a:t>політиках</a:t>
            </a:r>
            <a:r>
              <a:rPr lang="ru-RU" sz="1800" b="1" dirty="0" smtClean="0">
                <a:solidFill>
                  <a:schemeClr val="accent5">
                    <a:lumMod val="50000"/>
                  </a:schemeClr>
                </a:solidFill>
              </a:rPr>
              <a:t> та 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заходах.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214651" y="1126197"/>
            <a:ext cx="7369791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ru-RU" sz="2400" b="1" dirty="0" err="1">
                <a:solidFill>
                  <a:srgbClr val="FF5050"/>
                </a:solidFill>
              </a:rPr>
              <a:t>Основну</a:t>
            </a:r>
            <a:r>
              <a:rPr lang="ru-RU" sz="2400" b="1" dirty="0">
                <a:solidFill>
                  <a:srgbClr val="FF5050"/>
                </a:solidFill>
              </a:rPr>
              <a:t> </a:t>
            </a:r>
            <a:r>
              <a:rPr lang="ru-RU" sz="2400" b="1" dirty="0" err="1">
                <a:solidFill>
                  <a:srgbClr val="FF5050"/>
                </a:solidFill>
              </a:rPr>
              <a:t>увагу</a:t>
            </a:r>
            <a:r>
              <a:rPr lang="ru-RU" sz="2400" b="1" dirty="0">
                <a:solidFill>
                  <a:srgbClr val="FF5050"/>
                </a:solidFill>
              </a:rPr>
              <a:t> </a:t>
            </a:r>
            <a:r>
              <a:rPr lang="ru-RU" sz="2400" b="1" dirty="0" err="1">
                <a:solidFill>
                  <a:srgbClr val="FF5050"/>
                </a:solidFill>
              </a:rPr>
              <a:t>впродовж</a:t>
            </a:r>
            <a:r>
              <a:rPr lang="ru-RU" sz="2400" b="1" dirty="0">
                <a:solidFill>
                  <a:srgbClr val="FF5050"/>
                </a:solidFill>
              </a:rPr>
              <a:t> 2018-2023 </a:t>
            </a:r>
            <a:r>
              <a:rPr lang="ru-RU" sz="2400" b="1" dirty="0" err="1">
                <a:solidFill>
                  <a:srgbClr val="FF5050"/>
                </a:solidFill>
              </a:rPr>
              <a:t>років</a:t>
            </a:r>
            <a:r>
              <a:rPr lang="ru-RU" sz="2400" b="1" dirty="0">
                <a:solidFill>
                  <a:srgbClr val="FF5050"/>
                </a:solidFill>
              </a:rPr>
              <a:t> буде </a:t>
            </a:r>
            <a:r>
              <a:rPr lang="ru-RU" sz="2400" b="1" dirty="0" err="1">
                <a:solidFill>
                  <a:srgbClr val="FF5050"/>
                </a:solidFill>
              </a:rPr>
              <a:t>зосереджено</a:t>
            </a:r>
            <a:r>
              <a:rPr lang="ru-RU" sz="2400" b="1" dirty="0">
                <a:solidFill>
                  <a:srgbClr val="FF5050"/>
                </a:solidFill>
              </a:rPr>
              <a:t> на шести </a:t>
            </a:r>
            <a:r>
              <a:rPr lang="ru-RU" sz="2400" b="1" dirty="0" err="1">
                <a:solidFill>
                  <a:srgbClr val="FF5050"/>
                </a:solidFill>
              </a:rPr>
              <a:t>стратегічних</a:t>
            </a:r>
            <a:r>
              <a:rPr lang="ru-RU" sz="2400" b="1" dirty="0">
                <a:solidFill>
                  <a:srgbClr val="FF5050"/>
                </a:solidFill>
              </a:rPr>
              <a:t> </a:t>
            </a:r>
            <a:r>
              <a:rPr lang="ru-RU" sz="2400" b="1" dirty="0" err="1">
                <a:solidFill>
                  <a:srgbClr val="FF5050"/>
                </a:solidFill>
              </a:rPr>
              <a:t>напрямках</a:t>
            </a:r>
            <a:r>
              <a:rPr lang="ru-RU" sz="2400" b="1" dirty="0">
                <a:solidFill>
                  <a:srgbClr val="FF5050"/>
                </a:solidFill>
              </a:rPr>
              <a:t>: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83771" y="5497286"/>
            <a:ext cx="8073626" cy="136071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Бенефіціарами</a:t>
            </a:r>
            <a:r>
              <a:rPr lang="ru-RU" dirty="0"/>
              <a:t> </a:t>
            </a:r>
            <a:r>
              <a:rPr lang="ru-RU" dirty="0" err="1"/>
              <a:t>нової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 є </a:t>
            </a:r>
            <a:r>
              <a:rPr lang="ru-RU" dirty="0" err="1"/>
              <a:t>жінки</a:t>
            </a:r>
            <a:r>
              <a:rPr lang="ru-RU" dirty="0"/>
              <a:t> та </a:t>
            </a:r>
            <a:r>
              <a:rPr lang="ru-RU" dirty="0" err="1"/>
              <a:t>чоловіки</a:t>
            </a:r>
            <a:r>
              <a:rPr lang="ru-RU" dirty="0"/>
              <a:t>, </a:t>
            </a:r>
            <a:r>
              <a:rPr lang="ru-RU" dirty="0" err="1"/>
              <a:t>дівчата</a:t>
            </a:r>
            <a:r>
              <a:rPr lang="ru-RU" dirty="0"/>
              <a:t> та </a:t>
            </a:r>
            <a:r>
              <a:rPr lang="ru-RU" dirty="0" err="1" smtClean="0"/>
              <a:t>хлопці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/>
              <a:t>проживають</a:t>
            </a:r>
            <a:r>
              <a:rPr lang="ru-RU" dirty="0"/>
              <a:t> у 47 державах-членах Ради </a:t>
            </a:r>
            <a:r>
              <a:rPr lang="ru-RU" dirty="0" err="1"/>
              <a:t>Європи</a:t>
            </a:r>
            <a:r>
              <a:rPr lang="ru-RU" dirty="0"/>
              <a:t>, та </a:t>
            </a:r>
            <a:r>
              <a:rPr lang="ru-RU" dirty="0" err="1"/>
              <a:t>суспільство</a:t>
            </a:r>
            <a:r>
              <a:rPr lang="ru-RU" dirty="0"/>
              <a:t> </a:t>
            </a:r>
            <a:r>
              <a:rPr lang="ru-RU" dirty="0" smtClean="0"/>
              <a:t>в </a:t>
            </a:r>
            <a:r>
              <a:rPr lang="ru-RU" dirty="0" err="1" smtClean="0"/>
              <a:t>цілому</a:t>
            </a:r>
            <a:r>
              <a:rPr lang="ru-RU" dirty="0"/>
              <a:t>. Уряди держав-</a:t>
            </a:r>
            <a:r>
              <a:rPr lang="ru-RU" dirty="0" err="1"/>
              <a:t>членів</a:t>
            </a:r>
            <a:r>
              <a:rPr lang="ru-RU" dirty="0"/>
              <a:t> </a:t>
            </a:r>
            <a:r>
              <a:rPr lang="ru-RU" dirty="0" err="1"/>
              <a:t>займаються</a:t>
            </a:r>
            <a:r>
              <a:rPr lang="ru-RU" dirty="0"/>
              <a:t> </a:t>
            </a:r>
            <a:r>
              <a:rPr lang="ru-RU" dirty="0" err="1"/>
              <a:t>імплементацією</a:t>
            </a:r>
            <a:r>
              <a:rPr lang="ru-RU" dirty="0"/>
              <a:t> </a:t>
            </a:r>
            <a:r>
              <a:rPr lang="ru-RU" dirty="0" err="1"/>
              <a:t>нової</a:t>
            </a:r>
            <a:r>
              <a:rPr lang="ru-RU" dirty="0"/>
              <a:t> </a:t>
            </a:r>
            <a:r>
              <a:rPr lang="ru-RU" dirty="0" err="1" smtClean="0"/>
              <a:t>стратегії</a:t>
            </a:r>
            <a:r>
              <a:rPr lang="ru-RU" dirty="0" smtClean="0"/>
              <a:t> на </a:t>
            </a:r>
            <a:r>
              <a:rPr lang="ru-RU" dirty="0" err="1"/>
              <a:t>національному</a:t>
            </a:r>
            <a:r>
              <a:rPr lang="ru-RU" dirty="0"/>
              <a:t> та </a:t>
            </a:r>
            <a:r>
              <a:rPr lang="ru-RU" dirty="0" err="1"/>
              <a:t>місцевому</a:t>
            </a:r>
            <a:r>
              <a:rPr lang="ru-RU" dirty="0"/>
              <a:t> </a:t>
            </a:r>
            <a:r>
              <a:rPr lang="ru-RU" dirty="0" err="1"/>
              <a:t>рівнях</a:t>
            </a:r>
            <a:r>
              <a:rPr lang="ru-RU" dirty="0"/>
              <a:t> у </a:t>
            </a:r>
            <a:r>
              <a:rPr lang="ru-RU" dirty="0" err="1"/>
              <a:t>тісній</a:t>
            </a:r>
            <a:r>
              <a:rPr lang="ru-RU" dirty="0"/>
              <a:t> </a:t>
            </a:r>
            <a:r>
              <a:rPr lang="ru-RU" dirty="0" err="1"/>
              <a:t>співпраці</a:t>
            </a:r>
            <a:r>
              <a:rPr lang="ru-RU" dirty="0"/>
              <a:t> з </a:t>
            </a:r>
            <a:r>
              <a:rPr lang="ru-RU" dirty="0" err="1"/>
              <a:t>установами</a:t>
            </a:r>
            <a:r>
              <a:rPr lang="ru-RU" dirty="0"/>
              <a:t> </a:t>
            </a:r>
            <a:r>
              <a:rPr lang="ru-RU" dirty="0" smtClean="0"/>
              <a:t>з </a:t>
            </a:r>
            <a:r>
              <a:rPr lang="ru-RU" dirty="0" err="1" smtClean="0"/>
              <a:t>питань</a:t>
            </a:r>
            <a:r>
              <a:rPr lang="ru-RU" dirty="0" smtClean="0"/>
              <a:t> </a:t>
            </a:r>
            <a:r>
              <a:rPr lang="ru-RU" dirty="0" err="1"/>
              <a:t>гендерної</a:t>
            </a:r>
            <a:r>
              <a:rPr lang="ru-RU" dirty="0"/>
              <a:t> </a:t>
            </a:r>
            <a:r>
              <a:rPr lang="ru-RU" dirty="0" err="1"/>
              <a:t>рівності</a:t>
            </a:r>
            <a:r>
              <a:rPr lang="ru-RU" dirty="0"/>
              <a:t>, органами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рівності</a:t>
            </a:r>
            <a:r>
              <a:rPr lang="ru-RU" dirty="0"/>
              <a:t> та </a:t>
            </a:r>
            <a:r>
              <a:rPr lang="ru-RU" dirty="0" err="1" smtClean="0"/>
              <a:t>громадянським</a:t>
            </a:r>
            <a:r>
              <a:rPr lang="ru-RU" dirty="0" smtClean="0"/>
              <a:t> </a:t>
            </a:r>
            <a:r>
              <a:rPr lang="ru-RU" dirty="0" err="1" smtClean="0"/>
              <a:t>суспільством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3604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795</TotalTime>
  <Words>1093</Words>
  <Application>Microsoft Office PowerPoint</Application>
  <PresentationFormat>Экран (4:3)</PresentationFormat>
  <Paragraphs>91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Office Theme</vt:lpstr>
      <vt:lpstr>МІЖНАРОДНИЙ МЕХАНІЗМ ЗАБЕЗПЕЧЕННЯ ГЕНДЕРНОЇ РІВНОСТІ</vt:lpstr>
      <vt:lpstr>ПЛАН ЛЕКЦІЇ:</vt:lpstr>
      <vt:lpstr>РЕКОМЕНДОВАНА ЛІТЕРАТУРА:</vt:lpstr>
      <vt:lpstr>Нормотворчу діяльність щодо забезпечення принципу гендерної рівності на міжнародному рівні здійснюють  </vt:lpstr>
      <vt:lpstr>Основні міжнародні акти, що визначають стандарти рівності людей, їх соціальну цінність, незалежно від статі, можна поділити на загальні та спеціальні</vt:lpstr>
      <vt:lpstr>Конвенція про ліквідацію всіх форм дискримінації щодо жінок від 1979 р.  : </vt:lpstr>
      <vt:lpstr>Пекінська декларація та Платформа дій  прийнята на четвертий Всесвітній конференції зі становища жінок 15 вересня 1995 року </vt:lpstr>
      <vt:lpstr>Конвенція Ради Європи про запобігання насильству стосовно жінок і домашньому насильству та боротьбу з цими явищами</vt:lpstr>
      <vt:lpstr>СТРАТЕГІЯ ГЕНДЕРНОЇ  РІВНОСТІ РАДИ ЄВРОПИ НА 2018-2023 РОКИ</vt:lpstr>
      <vt:lpstr>Резолюція Ради Безпеки ООН 1325 «Жінки, мир, безпека» прийнята від 31 жовтня 2000 р.</vt:lpstr>
      <vt:lpstr>Презентация PowerPoint</vt:lpstr>
      <vt:lpstr>Презентация PowerPoint</vt:lpstr>
      <vt:lpstr>Презентация PowerPoint</vt:lpstr>
      <vt:lpstr>Рада Європи</vt:lpstr>
      <vt:lpstr>Організація з безпеки і  співробітництва в Європі</vt:lpstr>
      <vt:lpstr>НАТО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K</cp:lastModifiedBy>
  <cp:revision>61</cp:revision>
  <dcterms:created xsi:type="dcterms:W3CDTF">2018-09-04T12:10:47Z</dcterms:created>
  <dcterms:modified xsi:type="dcterms:W3CDTF">2019-01-21T09:10:45Z</dcterms:modified>
</cp:coreProperties>
</file>